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318" r:id="rId2"/>
    <p:sldId id="260" r:id="rId3"/>
    <p:sldId id="259" r:id="rId4"/>
    <p:sldId id="383" r:id="rId5"/>
    <p:sldId id="388" r:id="rId6"/>
    <p:sldId id="380" r:id="rId7"/>
    <p:sldId id="381" r:id="rId8"/>
    <p:sldId id="257" r:id="rId9"/>
    <p:sldId id="263" r:id="rId10"/>
    <p:sldId id="264" r:id="rId11"/>
    <p:sldId id="265" r:id="rId12"/>
    <p:sldId id="266" r:id="rId13"/>
    <p:sldId id="267" r:id="rId14"/>
    <p:sldId id="268" r:id="rId15"/>
    <p:sldId id="269" r:id="rId16"/>
    <p:sldId id="270" r:id="rId17"/>
    <p:sldId id="362" r:id="rId18"/>
    <p:sldId id="271" r:id="rId19"/>
    <p:sldId id="376" r:id="rId20"/>
    <p:sldId id="363" r:id="rId21"/>
    <p:sldId id="364" r:id="rId22"/>
    <p:sldId id="365" r:id="rId23"/>
    <p:sldId id="366" r:id="rId24"/>
    <p:sldId id="367" r:id="rId25"/>
    <p:sldId id="368" r:id="rId26"/>
    <p:sldId id="369" r:id="rId27"/>
    <p:sldId id="389" r:id="rId28"/>
    <p:sldId id="275" r:id="rId29"/>
    <p:sldId id="370" r:id="rId30"/>
    <p:sldId id="278" r:id="rId31"/>
    <p:sldId id="280" r:id="rId32"/>
    <p:sldId id="353" r:id="rId33"/>
    <p:sldId id="279" r:id="rId34"/>
    <p:sldId id="390" r:id="rId35"/>
    <p:sldId id="276" r:id="rId36"/>
    <p:sldId id="379" r:id="rId37"/>
    <p:sldId id="384" r:id="rId38"/>
    <p:sldId id="38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018EBB-33BE-44D3-BE4B-BDB71EC26FB1}">
          <p14:sldIdLst>
            <p14:sldId id="318"/>
            <p14:sldId id="260"/>
            <p14:sldId id="259"/>
            <p14:sldId id="383"/>
            <p14:sldId id="388"/>
            <p14:sldId id="380"/>
            <p14:sldId id="381"/>
            <p14:sldId id="257"/>
            <p14:sldId id="263"/>
            <p14:sldId id="264"/>
            <p14:sldId id="265"/>
            <p14:sldId id="266"/>
            <p14:sldId id="267"/>
            <p14:sldId id="268"/>
            <p14:sldId id="269"/>
            <p14:sldId id="270"/>
            <p14:sldId id="362"/>
            <p14:sldId id="271"/>
            <p14:sldId id="376"/>
          </p14:sldIdLst>
        </p14:section>
        <p14:section name="NIGAM" id="{05A5CF47-8A0C-4393-8EC7-FECF157883B3}">
          <p14:sldIdLst>
            <p14:sldId id="363"/>
            <p14:sldId id="364"/>
            <p14:sldId id="365"/>
            <p14:sldId id="366"/>
            <p14:sldId id="367"/>
            <p14:sldId id="368"/>
            <p14:sldId id="369"/>
            <p14:sldId id="389"/>
          </p14:sldIdLst>
        </p14:section>
        <p14:section name="Untitled Section" id="{79436934-E115-4D67-8AE8-F4389F83AFEB}">
          <p14:sldIdLst>
            <p14:sldId id="275"/>
            <p14:sldId id="370"/>
            <p14:sldId id="278"/>
            <p14:sldId id="280"/>
            <p14:sldId id="353"/>
            <p14:sldId id="279"/>
            <p14:sldId id="390"/>
            <p14:sldId id="276"/>
            <p14:sldId id="379"/>
            <p14:sldId id="384"/>
            <p14:sldId id="385"/>
          </p14:sldIdLst>
        </p14:section>
        <p14:section name="Skill India" id="{2B464F6F-20AF-43E2-A4B6-4628DDA62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A0E91F"/>
    <a:srgbClr val="36582C"/>
    <a:srgbClr val="000000"/>
    <a:srgbClr val="FADED1"/>
    <a:srgbClr val="FF99CC"/>
    <a:srgbClr val="4C0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70" autoAdjust="0"/>
  </p:normalViewPr>
  <p:slideViewPr>
    <p:cSldViewPr snapToGrid="0">
      <p:cViewPr varScale="1">
        <p:scale>
          <a:sx n="90" d="100"/>
          <a:sy n="90" d="100"/>
        </p:scale>
        <p:origin x="90" y="29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 Id="rId4" Type="http://schemas.openxmlformats.org/officeDocument/2006/relationships/image" Target="../media/image73.png"/></Relationships>
</file>

<file path=ppt/diagrams/_rels/data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diagrams/_rels/data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jpeg"/><Relationship Id="rId5" Type="http://schemas.openxmlformats.org/officeDocument/2006/relationships/image" Target="../media/image92.gif"/><Relationship Id="rId4" Type="http://schemas.openxmlformats.org/officeDocument/2006/relationships/image" Target="../media/image91.jpeg"/></Relationships>
</file>

<file path=ppt/diagrams/_rels/data19.xml.rels><?xml version="1.0" encoding="UTF-8" standalone="yes"?>
<Relationships xmlns="http://schemas.openxmlformats.org/package/2006/relationships"><Relationship Id="rId1" Type="http://schemas.openxmlformats.org/officeDocument/2006/relationships/hyperlink" Target="https://www.youtube.com/watch?v=jdzlbseIURo" TargetMode="External"/></Relationships>
</file>

<file path=ppt/diagrams/_rels/data2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www.youtube.com/watch?v=kPJ5YCVSZ_8" TargetMode="External"/><Relationship Id="rId1" Type="http://schemas.openxmlformats.org/officeDocument/2006/relationships/image" Target="../media/image96.png"/></Relationships>
</file>

<file path=ppt/diagrams/_rels/data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jpeg"/><Relationship Id="rId4" Type="http://schemas.openxmlformats.org/officeDocument/2006/relationships/image" Target="../media/image103.png"/></Relationships>
</file>

<file path=ppt/diagrams/_rels/data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diagrams/_rels/data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 Id="rId4" Type="http://schemas.openxmlformats.org/officeDocument/2006/relationships/image" Target="../media/image73.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jpeg"/><Relationship Id="rId5" Type="http://schemas.openxmlformats.org/officeDocument/2006/relationships/image" Target="../media/image92.gif"/><Relationship Id="rId4" Type="http://schemas.openxmlformats.org/officeDocument/2006/relationships/image" Target="../media/image91.jpeg"/></Relationships>
</file>

<file path=ppt/diagrams/_rels/drawing19.xml.rels><?xml version="1.0" encoding="UTF-8" standalone="yes"?>
<Relationships xmlns="http://schemas.openxmlformats.org/package/2006/relationships"><Relationship Id="rId1" Type="http://schemas.openxmlformats.org/officeDocument/2006/relationships/hyperlink" Target="https://www.youtube.com/watch?v=jdzlbseIURo" TargetMode="External"/></Relationships>
</file>

<file path=ppt/diagrams/_rels/drawing2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www.youtube.com/watch?v=kPJ5YCVSZ_8" TargetMode="External"/><Relationship Id="rId1" Type="http://schemas.openxmlformats.org/officeDocument/2006/relationships/image" Target="../media/image96.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jpeg"/><Relationship Id="rId4" Type="http://schemas.openxmlformats.org/officeDocument/2006/relationships/image" Target="../media/image103.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diagrams/_rels/drawing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microsoft.com/office/2007/relationships/hdphoto" Target="../media/hdphoto1.wdp"/><Relationship Id="rId1" Type="http://schemas.openxmlformats.org/officeDocument/2006/relationships/image" Target="../media/image35.png"/><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3E9499-31A5-4D2D-8AD6-13438F241838}"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2BE1E528-0BB4-45F8-B0E1-7BE2DD50272F}" type="pres">
      <dgm:prSet presAssocID="{5D3E9499-31A5-4D2D-8AD6-13438F241838}" presName="linearFlow" presStyleCnt="0">
        <dgm:presLayoutVars>
          <dgm:dir/>
          <dgm:animLvl val="lvl"/>
          <dgm:resizeHandles/>
        </dgm:presLayoutVars>
      </dgm:prSet>
      <dgm:spPr/>
      <dgm:t>
        <a:bodyPr/>
        <a:lstStyle/>
        <a:p>
          <a:endParaRPr lang="en-US"/>
        </a:p>
      </dgm:t>
    </dgm:pt>
  </dgm:ptLst>
  <dgm:cxnLst>
    <dgm:cxn modelId="{7C78F834-578E-4CB0-AFD8-42367010A3BA}" type="presOf" srcId="{5D3E9499-31A5-4D2D-8AD6-13438F241838}" destId="{2BE1E528-0BB4-45F8-B0E1-7BE2DD50272F}" srcOrd="0"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8CF20A-E924-4A5E-9092-4AF2254C3E7B}"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2F9C31FE-0BA7-4BF2-B58D-DF3F1ED034E5}">
      <dgm:prSet phldrT="[Text]"/>
      <dgm:spPr/>
      <dgm:t>
        <a:bodyPr/>
        <a:lstStyle/>
        <a:p>
          <a:r>
            <a:rPr lang="en-US" dirty="0" smtClean="0"/>
            <a:t>Economic Questions: 3 </a:t>
          </a:r>
          <a:endParaRPr lang="en-US" dirty="0"/>
        </a:p>
      </dgm:t>
    </dgm:pt>
    <dgm:pt modelId="{055DB053-B633-424B-9ECE-E42ABEE8FAB1}" type="parTrans" cxnId="{9FD962E3-96AF-4D12-9A2E-E5685FF5A77A}">
      <dgm:prSet/>
      <dgm:spPr/>
      <dgm:t>
        <a:bodyPr/>
        <a:lstStyle/>
        <a:p>
          <a:endParaRPr lang="en-US"/>
        </a:p>
      </dgm:t>
    </dgm:pt>
    <dgm:pt modelId="{8442F5F7-B039-429C-8762-5E59B58D3ADC}" type="sibTrans" cxnId="{9FD962E3-96AF-4D12-9A2E-E5685FF5A77A}">
      <dgm:prSet/>
      <dgm:spPr/>
      <dgm:t>
        <a:bodyPr/>
        <a:lstStyle/>
        <a:p>
          <a:endParaRPr lang="en-US"/>
        </a:p>
      </dgm:t>
    </dgm:pt>
    <dgm:pt modelId="{43C158FD-D803-4274-9377-0AE12FAF7C6E}">
      <dgm:prSet phldrT="[Text]"/>
      <dgm:spPr/>
      <dgm:t>
        <a:bodyPr/>
        <a:lstStyle/>
        <a:p>
          <a:r>
            <a:rPr lang="en-US" dirty="0" smtClean="0"/>
            <a:t>What to produce?</a:t>
          </a:r>
          <a:endParaRPr lang="en-US" dirty="0"/>
        </a:p>
      </dgm:t>
    </dgm:pt>
    <dgm:pt modelId="{BFE11636-ED3F-4E8D-BB7E-D88DCFEF8BB3}" type="parTrans" cxnId="{35B3955C-82FC-4707-9A63-265895C123DE}">
      <dgm:prSet/>
      <dgm:spPr/>
      <dgm:t>
        <a:bodyPr/>
        <a:lstStyle/>
        <a:p>
          <a:endParaRPr lang="en-US"/>
        </a:p>
      </dgm:t>
    </dgm:pt>
    <dgm:pt modelId="{B3426AEC-01F6-403C-8D2F-7DE01634B416}" type="sibTrans" cxnId="{35B3955C-82FC-4707-9A63-265895C123DE}">
      <dgm:prSet/>
      <dgm:spPr/>
      <dgm:t>
        <a:bodyPr/>
        <a:lstStyle/>
        <a:p>
          <a:endParaRPr lang="en-US"/>
        </a:p>
      </dgm:t>
    </dgm:pt>
    <dgm:pt modelId="{E8D9DB62-C4C5-43D7-AF9D-06D715FA983E}">
      <dgm:prSet phldrT="[Text]"/>
      <dgm:spPr/>
      <dgm:t>
        <a:bodyPr/>
        <a:lstStyle/>
        <a:p>
          <a:r>
            <a:rPr lang="en-US" dirty="0" smtClean="0"/>
            <a:t>How Much?</a:t>
          </a:r>
          <a:endParaRPr lang="en-US" dirty="0"/>
        </a:p>
      </dgm:t>
    </dgm:pt>
    <dgm:pt modelId="{DECF5C4A-6CE6-4FC8-866D-8E0634D2487F}" type="parTrans" cxnId="{21A51163-56F8-49DA-9B48-0D699B591BB0}">
      <dgm:prSet/>
      <dgm:spPr/>
      <dgm:t>
        <a:bodyPr/>
        <a:lstStyle/>
        <a:p>
          <a:endParaRPr lang="en-US"/>
        </a:p>
      </dgm:t>
    </dgm:pt>
    <dgm:pt modelId="{9B9E9D0C-DA56-4095-9AC5-2B7BBDE4F5AD}" type="sibTrans" cxnId="{21A51163-56F8-49DA-9B48-0D699B591BB0}">
      <dgm:prSet/>
      <dgm:spPr/>
      <dgm:t>
        <a:bodyPr/>
        <a:lstStyle/>
        <a:p>
          <a:endParaRPr lang="en-US"/>
        </a:p>
      </dgm:t>
    </dgm:pt>
    <dgm:pt modelId="{D116CB8A-A9C6-4D14-A70F-C34B380B6013}">
      <dgm:prSet phldrT="[Text]"/>
      <dgm:spPr/>
      <dgm:t>
        <a:bodyPr/>
        <a:lstStyle/>
        <a:p>
          <a:r>
            <a:rPr lang="en-US" dirty="0" smtClean="0"/>
            <a:t>For Whom?</a:t>
          </a:r>
          <a:endParaRPr lang="en-US" dirty="0"/>
        </a:p>
      </dgm:t>
    </dgm:pt>
    <dgm:pt modelId="{785C9BFE-EF24-4AF1-B283-9202A082D497}" type="parTrans" cxnId="{C56E0725-A912-446B-894F-587980327727}">
      <dgm:prSet/>
      <dgm:spPr/>
      <dgm:t>
        <a:bodyPr/>
        <a:lstStyle/>
        <a:p>
          <a:endParaRPr lang="en-US"/>
        </a:p>
      </dgm:t>
    </dgm:pt>
    <dgm:pt modelId="{8F999685-23BE-4F6D-8D24-8378E2A40E5E}" type="sibTrans" cxnId="{C56E0725-A912-446B-894F-587980327727}">
      <dgm:prSet/>
      <dgm:spPr/>
      <dgm:t>
        <a:bodyPr/>
        <a:lstStyle/>
        <a:p>
          <a:endParaRPr lang="en-US"/>
        </a:p>
      </dgm:t>
    </dgm:pt>
    <dgm:pt modelId="{E22AA1FB-228A-490F-ACE7-A26B30727163}">
      <dgm:prSet phldrT="[Text]"/>
      <dgm:spPr/>
      <dgm:t>
        <a:bodyPr/>
        <a:lstStyle/>
        <a:p>
          <a:r>
            <a:rPr lang="en-US" dirty="0" smtClean="0"/>
            <a:t>Socialist</a:t>
          </a:r>
          <a:endParaRPr lang="en-US" dirty="0"/>
        </a:p>
      </dgm:t>
    </dgm:pt>
    <dgm:pt modelId="{F73AF454-427C-4303-8DF4-96C0D2EDD123}" type="parTrans" cxnId="{C7391CEE-7E1B-41A6-A44C-1637EF51519A}">
      <dgm:prSet/>
      <dgm:spPr/>
      <dgm:t>
        <a:bodyPr/>
        <a:lstStyle/>
        <a:p>
          <a:endParaRPr lang="en-US"/>
        </a:p>
      </dgm:t>
    </dgm:pt>
    <dgm:pt modelId="{A2A49F3E-1ADE-41AC-89EA-4D179B639E3A}" type="sibTrans" cxnId="{C7391CEE-7E1B-41A6-A44C-1637EF51519A}">
      <dgm:prSet/>
      <dgm:spPr/>
      <dgm:t>
        <a:bodyPr/>
        <a:lstStyle/>
        <a:p>
          <a:endParaRPr lang="en-US"/>
        </a:p>
      </dgm:t>
    </dgm:pt>
    <dgm:pt modelId="{D4AD39F6-FF58-4FCE-8288-21A7EFC2380E}">
      <dgm:prSet phldrT="[Text]"/>
      <dgm:spPr/>
      <dgm:t>
        <a:bodyPr/>
        <a:lstStyle/>
        <a:p>
          <a:r>
            <a:rPr lang="en-US" dirty="0" smtClean="0"/>
            <a:t>State</a:t>
          </a:r>
          <a:endParaRPr lang="en-US" dirty="0"/>
        </a:p>
      </dgm:t>
    </dgm:pt>
    <dgm:pt modelId="{5D6C6975-9F36-49FE-AE94-23B4F47559F8}" type="parTrans" cxnId="{F8C98DFA-0CB9-4EEC-8629-5EC7413196BC}">
      <dgm:prSet/>
      <dgm:spPr/>
      <dgm:t>
        <a:bodyPr/>
        <a:lstStyle/>
        <a:p>
          <a:endParaRPr lang="en-US"/>
        </a:p>
      </dgm:t>
    </dgm:pt>
    <dgm:pt modelId="{42B77464-1D32-4319-BC5A-D24369C76572}" type="sibTrans" cxnId="{F8C98DFA-0CB9-4EEC-8629-5EC7413196BC}">
      <dgm:prSet/>
      <dgm:spPr/>
      <dgm:t>
        <a:bodyPr/>
        <a:lstStyle/>
        <a:p>
          <a:endParaRPr lang="en-US"/>
        </a:p>
      </dgm:t>
    </dgm:pt>
    <dgm:pt modelId="{2F6B558A-95A9-4EAA-B707-5FF57C32124C}">
      <dgm:prSet phldrT="[Text]"/>
      <dgm:spPr/>
      <dgm:t>
        <a:bodyPr/>
        <a:lstStyle/>
        <a:p>
          <a:r>
            <a:rPr lang="en-US" dirty="0" smtClean="0"/>
            <a:t>State</a:t>
          </a:r>
          <a:endParaRPr lang="en-US" dirty="0"/>
        </a:p>
      </dgm:t>
    </dgm:pt>
    <dgm:pt modelId="{D340944A-BEBD-4B7E-9094-A9F8FFF556DC}" type="parTrans" cxnId="{234060D0-68B3-42DD-9D20-3FA9C751B5D3}">
      <dgm:prSet/>
      <dgm:spPr/>
      <dgm:t>
        <a:bodyPr/>
        <a:lstStyle/>
        <a:p>
          <a:endParaRPr lang="en-US"/>
        </a:p>
      </dgm:t>
    </dgm:pt>
    <dgm:pt modelId="{43BF26F1-CD1D-41EC-B020-19167EEE24CD}" type="sibTrans" cxnId="{234060D0-68B3-42DD-9D20-3FA9C751B5D3}">
      <dgm:prSet/>
      <dgm:spPr/>
      <dgm:t>
        <a:bodyPr/>
        <a:lstStyle/>
        <a:p>
          <a:endParaRPr lang="en-US"/>
        </a:p>
      </dgm:t>
    </dgm:pt>
    <dgm:pt modelId="{4C04051B-E206-412C-A004-882E8DEFC199}">
      <dgm:prSet phldrT="[Text]"/>
      <dgm:spPr/>
      <dgm:t>
        <a:bodyPr/>
        <a:lstStyle/>
        <a:p>
          <a:r>
            <a:rPr lang="en-US" dirty="0" smtClean="0"/>
            <a:t>State</a:t>
          </a:r>
          <a:endParaRPr lang="en-US" dirty="0"/>
        </a:p>
      </dgm:t>
    </dgm:pt>
    <dgm:pt modelId="{DD3C7AEF-C3FC-471E-925E-DA7A69D60CB1}" type="parTrans" cxnId="{9B8A7EA8-6E70-4BE7-95FF-EB0A1AFFCD51}">
      <dgm:prSet/>
      <dgm:spPr/>
      <dgm:t>
        <a:bodyPr/>
        <a:lstStyle/>
        <a:p>
          <a:endParaRPr lang="en-US"/>
        </a:p>
      </dgm:t>
    </dgm:pt>
    <dgm:pt modelId="{30C69CD1-CDE8-47A7-974F-F4D792156CB3}" type="sibTrans" cxnId="{9B8A7EA8-6E70-4BE7-95FF-EB0A1AFFCD51}">
      <dgm:prSet/>
      <dgm:spPr/>
      <dgm:t>
        <a:bodyPr/>
        <a:lstStyle/>
        <a:p>
          <a:endParaRPr lang="en-US"/>
        </a:p>
      </dgm:t>
    </dgm:pt>
    <dgm:pt modelId="{7E221D8F-617C-4E6C-8156-3A577502EEE7}">
      <dgm:prSet phldrT="[Text]"/>
      <dgm:spPr/>
      <dgm:t>
        <a:bodyPr/>
        <a:lstStyle/>
        <a:p>
          <a:r>
            <a:rPr lang="en-US" dirty="0" smtClean="0"/>
            <a:t>Capitalist </a:t>
          </a:r>
          <a:endParaRPr lang="en-US" dirty="0"/>
        </a:p>
      </dgm:t>
    </dgm:pt>
    <dgm:pt modelId="{8A2E3CFA-0FE6-41BD-B070-E1545F45BACB}" type="sibTrans" cxnId="{A293306D-FAFE-4ADA-9E8F-E41A0FA468C0}">
      <dgm:prSet/>
      <dgm:spPr/>
      <dgm:t>
        <a:bodyPr/>
        <a:lstStyle/>
        <a:p>
          <a:endParaRPr lang="en-US"/>
        </a:p>
      </dgm:t>
    </dgm:pt>
    <dgm:pt modelId="{43A47093-8790-4B50-81CE-9A97FE627A4C}" type="parTrans" cxnId="{A293306D-FAFE-4ADA-9E8F-E41A0FA468C0}">
      <dgm:prSet/>
      <dgm:spPr/>
      <dgm:t>
        <a:bodyPr/>
        <a:lstStyle/>
        <a:p>
          <a:endParaRPr lang="en-US"/>
        </a:p>
      </dgm:t>
    </dgm:pt>
    <dgm:pt modelId="{EC0F9FE9-77B4-4D3B-8CF6-12A7B81F83D6}">
      <dgm:prSet phldrT="[Text]"/>
      <dgm:spPr/>
      <dgm:t>
        <a:bodyPr/>
        <a:lstStyle/>
        <a:p>
          <a:r>
            <a:rPr lang="en-US" dirty="0" smtClean="0"/>
            <a:t>Market</a:t>
          </a:r>
          <a:endParaRPr lang="en-US" dirty="0"/>
        </a:p>
      </dgm:t>
    </dgm:pt>
    <dgm:pt modelId="{4794A083-0670-409B-B8A5-F9C24C817536}" type="sibTrans" cxnId="{B2ABF089-EEC4-498D-8FAA-20E02100361F}">
      <dgm:prSet/>
      <dgm:spPr/>
      <dgm:t>
        <a:bodyPr/>
        <a:lstStyle/>
        <a:p>
          <a:endParaRPr lang="en-US"/>
        </a:p>
      </dgm:t>
    </dgm:pt>
    <dgm:pt modelId="{D2B40ACD-985F-423E-BF0B-39743920C08D}" type="parTrans" cxnId="{B2ABF089-EEC4-498D-8FAA-20E02100361F}">
      <dgm:prSet/>
      <dgm:spPr/>
      <dgm:t>
        <a:bodyPr/>
        <a:lstStyle/>
        <a:p>
          <a:endParaRPr lang="en-US"/>
        </a:p>
      </dgm:t>
    </dgm:pt>
    <dgm:pt modelId="{C9689A24-EFA0-4F6E-B99C-64971289C1E3}">
      <dgm:prSet phldrT="[Text]"/>
      <dgm:spPr/>
      <dgm:t>
        <a:bodyPr/>
        <a:lstStyle/>
        <a:p>
          <a:r>
            <a:rPr lang="en-US" dirty="0" smtClean="0"/>
            <a:t>Market</a:t>
          </a:r>
          <a:endParaRPr lang="en-US" dirty="0"/>
        </a:p>
      </dgm:t>
    </dgm:pt>
    <dgm:pt modelId="{96DF1A7A-D6CA-4F93-A047-13BC63A66DB4}" type="sibTrans" cxnId="{6156E35F-7C17-45B8-BED4-828444C548C0}">
      <dgm:prSet/>
      <dgm:spPr/>
      <dgm:t>
        <a:bodyPr/>
        <a:lstStyle/>
        <a:p>
          <a:endParaRPr lang="en-US"/>
        </a:p>
      </dgm:t>
    </dgm:pt>
    <dgm:pt modelId="{7D98B7C1-0879-40B4-9479-D49A3F02D852}" type="parTrans" cxnId="{6156E35F-7C17-45B8-BED4-828444C548C0}">
      <dgm:prSet/>
      <dgm:spPr/>
      <dgm:t>
        <a:bodyPr/>
        <a:lstStyle/>
        <a:p>
          <a:endParaRPr lang="en-US"/>
        </a:p>
      </dgm:t>
    </dgm:pt>
    <dgm:pt modelId="{E91ADBC4-187A-415E-A6A0-B5A46C73014C}">
      <dgm:prSet phldrT="[Text]"/>
      <dgm:spPr/>
      <dgm:t>
        <a:bodyPr/>
        <a:lstStyle/>
        <a:p>
          <a:r>
            <a:rPr lang="en-US" dirty="0" smtClean="0"/>
            <a:t>Market</a:t>
          </a:r>
          <a:endParaRPr lang="en-US" dirty="0"/>
        </a:p>
      </dgm:t>
    </dgm:pt>
    <dgm:pt modelId="{931B833D-A41D-42A8-B475-F0F40C02A2E6}" type="sibTrans" cxnId="{BD12ABC8-5BCF-4D5D-886D-AB56B20C7962}">
      <dgm:prSet/>
      <dgm:spPr/>
      <dgm:t>
        <a:bodyPr/>
        <a:lstStyle/>
        <a:p>
          <a:endParaRPr lang="en-US"/>
        </a:p>
      </dgm:t>
    </dgm:pt>
    <dgm:pt modelId="{5EA70772-4ADD-4D02-BE7D-E1672DAAD000}" type="parTrans" cxnId="{BD12ABC8-5BCF-4D5D-886D-AB56B20C7962}">
      <dgm:prSet/>
      <dgm:spPr/>
      <dgm:t>
        <a:bodyPr/>
        <a:lstStyle/>
        <a:p>
          <a:endParaRPr lang="en-US"/>
        </a:p>
      </dgm:t>
    </dgm:pt>
    <dgm:pt modelId="{B3EFA23B-5FD3-4B08-8C05-FE34BEA56D68}" type="pres">
      <dgm:prSet presAssocID="{238CF20A-E924-4A5E-9092-4AF2254C3E7B}" presName="Name0" presStyleCnt="0">
        <dgm:presLayoutVars>
          <dgm:dir/>
          <dgm:animLvl val="lvl"/>
          <dgm:resizeHandles val="exact"/>
        </dgm:presLayoutVars>
      </dgm:prSet>
      <dgm:spPr/>
      <dgm:t>
        <a:bodyPr/>
        <a:lstStyle/>
        <a:p>
          <a:endParaRPr lang="en-US"/>
        </a:p>
      </dgm:t>
    </dgm:pt>
    <dgm:pt modelId="{1972C526-2F80-4811-BC46-EF334C7776EF}" type="pres">
      <dgm:prSet presAssocID="{2F9C31FE-0BA7-4BF2-B58D-DF3F1ED034E5}" presName="vertFlow" presStyleCnt="0"/>
      <dgm:spPr/>
    </dgm:pt>
    <dgm:pt modelId="{D19304DA-5C61-46AC-9F89-5292F8A32BCD}" type="pres">
      <dgm:prSet presAssocID="{2F9C31FE-0BA7-4BF2-B58D-DF3F1ED034E5}" presName="header" presStyleLbl="node1" presStyleIdx="0" presStyleCnt="3" custScaleY="62328"/>
      <dgm:spPr/>
      <dgm:t>
        <a:bodyPr/>
        <a:lstStyle/>
        <a:p>
          <a:endParaRPr lang="en-US"/>
        </a:p>
      </dgm:t>
    </dgm:pt>
    <dgm:pt modelId="{CFC5827E-EF98-4AC0-86F2-13183E856779}" type="pres">
      <dgm:prSet presAssocID="{BFE11636-ED3F-4E8D-BB7E-D88DCFEF8BB3}" presName="parTrans" presStyleLbl="sibTrans2D1" presStyleIdx="0" presStyleCnt="9"/>
      <dgm:spPr/>
      <dgm:t>
        <a:bodyPr/>
        <a:lstStyle/>
        <a:p>
          <a:endParaRPr lang="en-US"/>
        </a:p>
      </dgm:t>
    </dgm:pt>
    <dgm:pt modelId="{D7550F15-32EE-48AB-AF12-1735C8CE776D}" type="pres">
      <dgm:prSet presAssocID="{43C158FD-D803-4274-9377-0AE12FAF7C6E}" presName="child" presStyleLbl="alignAccFollowNode1" presStyleIdx="0" presStyleCnt="9" custScaleY="62328">
        <dgm:presLayoutVars>
          <dgm:chMax val="0"/>
          <dgm:bulletEnabled val="1"/>
        </dgm:presLayoutVars>
      </dgm:prSet>
      <dgm:spPr/>
      <dgm:t>
        <a:bodyPr/>
        <a:lstStyle/>
        <a:p>
          <a:endParaRPr lang="en-US"/>
        </a:p>
      </dgm:t>
    </dgm:pt>
    <dgm:pt modelId="{BDF393FA-CBE8-4037-B0E3-F5C4C49963AA}" type="pres">
      <dgm:prSet presAssocID="{B3426AEC-01F6-403C-8D2F-7DE01634B416}" presName="sibTrans" presStyleLbl="sibTrans2D1" presStyleIdx="1" presStyleCnt="9"/>
      <dgm:spPr/>
      <dgm:t>
        <a:bodyPr/>
        <a:lstStyle/>
        <a:p>
          <a:endParaRPr lang="en-US"/>
        </a:p>
      </dgm:t>
    </dgm:pt>
    <dgm:pt modelId="{557159AD-06A0-48AE-8C6A-01FCD7719B7E}" type="pres">
      <dgm:prSet presAssocID="{D116CB8A-A9C6-4D14-A70F-C34B380B6013}" presName="child" presStyleLbl="alignAccFollowNode1" presStyleIdx="1" presStyleCnt="9" custScaleY="62328">
        <dgm:presLayoutVars>
          <dgm:chMax val="0"/>
          <dgm:bulletEnabled val="1"/>
        </dgm:presLayoutVars>
      </dgm:prSet>
      <dgm:spPr/>
      <dgm:t>
        <a:bodyPr/>
        <a:lstStyle/>
        <a:p>
          <a:endParaRPr lang="en-US"/>
        </a:p>
      </dgm:t>
    </dgm:pt>
    <dgm:pt modelId="{6A7C30A6-C8B4-4641-A8F4-9ACC4028BBD9}" type="pres">
      <dgm:prSet presAssocID="{8F999685-23BE-4F6D-8D24-8378E2A40E5E}" presName="sibTrans" presStyleLbl="sibTrans2D1" presStyleIdx="2" presStyleCnt="9"/>
      <dgm:spPr/>
      <dgm:t>
        <a:bodyPr/>
        <a:lstStyle/>
        <a:p>
          <a:endParaRPr lang="en-US"/>
        </a:p>
      </dgm:t>
    </dgm:pt>
    <dgm:pt modelId="{33725903-BE79-4697-B6FB-00D5461E5AA2}" type="pres">
      <dgm:prSet presAssocID="{E8D9DB62-C4C5-43D7-AF9D-06D715FA983E}" presName="child" presStyleLbl="alignAccFollowNode1" presStyleIdx="2" presStyleCnt="9" custScaleY="62328">
        <dgm:presLayoutVars>
          <dgm:chMax val="0"/>
          <dgm:bulletEnabled val="1"/>
        </dgm:presLayoutVars>
      </dgm:prSet>
      <dgm:spPr/>
      <dgm:t>
        <a:bodyPr/>
        <a:lstStyle/>
        <a:p>
          <a:endParaRPr lang="en-US"/>
        </a:p>
      </dgm:t>
    </dgm:pt>
    <dgm:pt modelId="{03827F82-D557-4B5D-ADD6-57E49C6B0DD4}" type="pres">
      <dgm:prSet presAssocID="{2F9C31FE-0BA7-4BF2-B58D-DF3F1ED034E5}" presName="hSp" presStyleCnt="0"/>
      <dgm:spPr/>
    </dgm:pt>
    <dgm:pt modelId="{842036BF-96CE-4EDE-8A00-F7EC9A15C011}" type="pres">
      <dgm:prSet presAssocID="{7E221D8F-617C-4E6C-8156-3A577502EEE7}" presName="vertFlow" presStyleCnt="0"/>
      <dgm:spPr/>
    </dgm:pt>
    <dgm:pt modelId="{4B018C6A-D3DC-434C-9418-5C4383E0938B}" type="pres">
      <dgm:prSet presAssocID="{7E221D8F-617C-4E6C-8156-3A577502EEE7}" presName="header" presStyleLbl="node1" presStyleIdx="1" presStyleCnt="3" custScaleX="62096" custScaleY="62328"/>
      <dgm:spPr/>
      <dgm:t>
        <a:bodyPr/>
        <a:lstStyle/>
        <a:p>
          <a:endParaRPr lang="en-US"/>
        </a:p>
      </dgm:t>
    </dgm:pt>
    <dgm:pt modelId="{2B5F9191-1345-4FA1-920A-B81B4FBB5AB2}" type="pres">
      <dgm:prSet presAssocID="{D2B40ACD-985F-423E-BF0B-39743920C08D}" presName="parTrans" presStyleLbl="sibTrans2D1" presStyleIdx="3" presStyleCnt="9"/>
      <dgm:spPr/>
      <dgm:t>
        <a:bodyPr/>
        <a:lstStyle/>
        <a:p>
          <a:endParaRPr lang="en-US"/>
        </a:p>
      </dgm:t>
    </dgm:pt>
    <dgm:pt modelId="{1B21F459-2217-4A28-84F3-681F0563B202}" type="pres">
      <dgm:prSet presAssocID="{EC0F9FE9-77B4-4D3B-8CF6-12A7B81F83D6}" presName="child" presStyleLbl="alignAccFollowNode1" presStyleIdx="3" presStyleCnt="9" custScaleX="62096" custScaleY="62328">
        <dgm:presLayoutVars>
          <dgm:chMax val="0"/>
          <dgm:bulletEnabled val="1"/>
        </dgm:presLayoutVars>
      </dgm:prSet>
      <dgm:spPr/>
      <dgm:t>
        <a:bodyPr/>
        <a:lstStyle/>
        <a:p>
          <a:endParaRPr lang="en-US"/>
        </a:p>
      </dgm:t>
    </dgm:pt>
    <dgm:pt modelId="{3CDE0E19-D283-47CA-AFAE-0F6BBDE1D1DC}" type="pres">
      <dgm:prSet presAssocID="{4794A083-0670-409B-B8A5-F9C24C817536}" presName="sibTrans" presStyleLbl="sibTrans2D1" presStyleIdx="4" presStyleCnt="9"/>
      <dgm:spPr/>
      <dgm:t>
        <a:bodyPr/>
        <a:lstStyle/>
        <a:p>
          <a:endParaRPr lang="en-US"/>
        </a:p>
      </dgm:t>
    </dgm:pt>
    <dgm:pt modelId="{C9B378DE-A4D5-4988-8E0E-2FA587B4F6A8}" type="pres">
      <dgm:prSet presAssocID="{C9689A24-EFA0-4F6E-B99C-64971289C1E3}" presName="child" presStyleLbl="alignAccFollowNode1" presStyleIdx="4" presStyleCnt="9" custScaleX="62096" custScaleY="62328">
        <dgm:presLayoutVars>
          <dgm:chMax val="0"/>
          <dgm:bulletEnabled val="1"/>
        </dgm:presLayoutVars>
      </dgm:prSet>
      <dgm:spPr/>
      <dgm:t>
        <a:bodyPr/>
        <a:lstStyle/>
        <a:p>
          <a:endParaRPr lang="en-US"/>
        </a:p>
      </dgm:t>
    </dgm:pt>
    <dgm:pt modelId="{EB853110-C96E-4B27-A3FF-8016C4B04276}" type="pres">
      <dgm:prSet presAssocID="{96DF1A7A-D6CA-4F93-A047-13BC63A66DB4}" presName="sibTrans" presStyleLbl="sibTrans2D1" presStyleIdx="5" presStyleCnt="9"/>
      <dgm:spPr/>
      <dgm:t>
        <a:bodyPr/>
        <a:lstStyle/>
        <a:p>
          <a:endParaRPr lang="en-US"/>
        </a:p>
      </dgm:t>
    </dgm:pt>
    <dgm:pt modelId="{379E1F23-B824-4BFD-86CF-DA262F0B0D19}" type="pres">
      <dgm:prSet presAssocID="{E91ADBC4-187A-415E-A6A0-B5A46C73014C}" presName="child" presStyleLbl="alignAccFollowNode1" presStyleIdx="5" presStyleCnt="9" custScaleX="62096" custScaleY="62328">
        <dgm:presLayoutVars>
          <dgm:chMax val="0"/>
          <dgm:bulletEnabled val="1"/>
        </dgm:presLayoutVars>
      </dgm:prSet>
      <dgm:spPr/>
      <dgm:t>
        <a:bodyPr/>
        <a:lstStyle/>
        <a:p>
          <a:endParaRPr lang="en-US"/>
        </a:p>
      </dgm:t>
    </dgm:pt>
    <dgm:pt modelId="{23D9BCB3-A1B9-4B68-B1F1-5CFE8681933C}" type="pres">
      <dgm:prSet presAssocID="{7E221D8F-617C-4E6C-8156-3A577502EEE7}" presName="hSp" presStyleCnt="0"/>
      <dgm:spPr/>
    </dgm:pt>
    <dgm:pt modelId="{53DE9C53-AB95-4312-87B1-F71D3DDCA0D4}" type="pres">
      <dgm:prSet presAssocID="{E22AA1FB-228A-490F-ACE7-A26B30727163}" presName="vertFlow" presStyleCnt="0"/>
      <dgm:spPr/>
    </dgm:pt>
    <dgm:pt modelId="{2CCF1EF6-6E0E-43B9-815B-B23FF525BF66}" type="pres">
      <dgm:prSet presAssocID="{E22AA1FB-228A-490F-ACE7-A26B30727163}" presName="header" presStyleLbl="node1" presStyleIdx="2" presStyleCnt="3" custScaleX="62096" custScaleY="62328"/>
      <dgm:spPr/>
      <dgm:t>
        <a:bodyPr/>
        <a:lstStyle/>
        <a:p>
          <a:endParaRPr lang="en-US"/>
        </a:p>
      </dgm:t>
    </dgm:pt>
    <dgm:pt modelId="{2CCDEF26-06F5-46C7-B636-77C58CE14EE8}" type="pres">
      <dgm:prSet presAssocID="{5D6C6975-9F36-49FE-AE94-23B4F47559F8}" presName="parTrans" presStyleLbl="sibTrans2D1" presStyleIdx="6" presStyleCnt="9"/>
      <dgm:spPr/>
      <dgm:t>
        <a:bodyPr/>
        <a:lstStyle/>
        <a:p>
          <a:endParaRPr lang="en-US"/>
        </a:p>
      </dgm:t>
    </dgm:pt>
    <dgm:pt modelId="{680B7FA5-5E7A-456E-8AF6-D23BB8133D22}" type="pres">
      <dgm:prSet presAssocID="{D4AD39F6-FF58-4FCE-8288-21A7EFC2380E}" presName="child" presStyleLbl="alignAccFollowNode1" presStyleIdx="6" presStyleCnt="9" custScaleX="62096" custScaleY="62328">
        <dgm:presLayoutVars>
          <dgm:chMax val="0"/>
          <dgm:bulletEnabled val="1"/>
        </dgm:presLayoutVars>
      </dgm:prSet>
      <dgm:spPr/>
      <dgm:t>
        <a:bodyPr/>
        <a:lstStyle/>
        <a:p>
          <a:endParaRPr lang="en-US"/>
        </a:p>
      </dgm:t>
    </dgm:pt>
    <dgm:pt modelId="{6FD939AB-9422-46A9-A6D1-95547653F116}" type="pres">
      <dgm:prSet presAssocID="{42B77464-1D32-4319-BC5A-D24369C76572}" presName="sibTrans" presStyleLbl="sibTrans2D1" presStyleIdx="7" presStyleCnt="9"/>
      <dgm:spPr/>
      <dgm:t>
        <a:bodyPr/>
        <a:lstStyle/>
        <a:p>
          <a:endParaRPr lang="en-US"/>
        </a:p>
      </dgm:t>
    </dgm:pt>
    <dgm:pt modelId="{BB7E3366-6E6A-42CB-9DCD-050A9BCE49C5}" type="pres">
      <dgm:prSet presAssocID="{2F6B558A-95A9-4EAA-B707-5FF57C32124C}" presName="child" presStyleLbl="alignAccFollowNode1" presStyleIdx="7" presStyleCnt="9" custScaleX="62096" custScaleY="62328">
        <dgm:presLayoutVars>
          <dgm:chMax val="0"/>
          <dgm:bulletEnabled val="1"/>
        </dgm:presLayoutVars>
      </dgm:prSet>
      <dgm:spPr/>
      <dgm:t>
        <a:bodyPr/>
        <a:lstStyle/>
        <a:p>
          <a:endParaRPr lang="en-US"/>
        </a:p>
      </dgm:t>
    </dgm:pt>
    <dgm:pt modelId="{0DC87A0D-C9D4-4880-8505-6256AD4F3E2E}" type="pres">
      <dgm:prSet presAssocID="{43BF26F1-CD1D-41EC-B020-19167EEE24CD}" presName="sibTrans" presStyleLbl="sibTrans2D1" presStyleIdx="8" presStyleCnt="9"/>
      <dgm:spPr/>
      <dgm:t>
        <a:bodyPr/>
        <a:lstStyle/>
        <a:p>
          <a:endParaRPr lang="en-US"/>
        </a:p>
      </dgm:t>
    </dgm:pt>
    <dgm:pt modelId="{79FE7853-6E00-41BC-A4BE-D36C27EC3C31}" type="pres">
      <dgm:prSet presAssocID="{4C04051B-E206-412C-A004-882E8DEFC199}" presName="child" presStyleLbl="alignAccFollowNode1" presStyleIdx="8" presStyleCnt="9" custScaleX="62096" custScaleY="62328">
        <dgm:presLayoutVars>
          <dgm:chMax val="0"/>
          <dgm:bulletEnabled val="1"/>
        </dgm:presLayoutVars>
      </dgm:prSet>
      <dgm:spPr/>
      <dgm:t>
        <a:bodyPr/>
        <a:lstStyle/>
        <a:p>
          <a:endParaRPr lang="en-US"/>
        </a:p>
      </dgm:t>
    </dgm:pt>
  </dgm:ptLst>
  <dgm:cxnLst>
    <dgm:cxn modelId="{F8C98DFA-0CB9-4EEC-8629-5EC7413196BC}" srcId="{E22AA1FB-228A-490F-ACE7-A26B30727163}" destId="{D4AD39F6-FF58-4FCE-8288-21A7EFC2380E}" srcOrd="0" destOrd="0" parTransId="{5D6C6975-9F36-49FE-AE94-23B4F47559F8}" sibTransId="{42B77464-1D32-4319-BC5A-D24369C76572}"/>
    <dgm:cxn modelId="{9B8A7EA8-6E70-4BE7-95FF-EB0A1AFFCD51}" srcId="{E22AA1FB-228A-490F-ACE7-A26B30727163}" destId="{4C04051B-E206-412C-A004-882E8DEFC199}" srcOrd="2" destOrd="0" parTransId="{DD3C7AEF-C3FC-471E-925E-DA7A69D60CB1}" sibTransId="{30C69CD1-CDE8-47A7-974F-F4D792156CB3}"/>
    <dgm:cxn modelId="{A293306D-FAFE-4ADA-9E8F-E41A0FA468C0}" srcId="{238CF20A-E924-4A5E-9092-4AF2254C3E7B}" destId="{7E221D8F-617C-4E6C-8156-3A577502EEE7}" srcOrd="1" destOrd="0" parTransId="{43A47093-8790-4B50-81CE-9A97FE627A4C}" sibTransId="{8A2E3CFA-0FE6-41BD-B070-E1545F45BACB}"/>
    <dgm:cxn modelId="{0BA42F3B-44D5-4306-A45F-14F3DE352381}" type="presOf" srcId="{E22AA1FB-228A-490F-ACE7-A26B30727163}" destId="{2CCF1EF6-6E0E-43B9-815B-B23FF525BF66}" srcOrd="0" destOrd="0" presId="urn:microsoft.com/office/officeart/2005/8/layout/lProcess1"/>
    <dgm:cxn modelId="{C7391CEE-7E1B-41A6-A44C-1637EF51519A}" srcId="{238CF20A-E924-4A5E-9092-4AF2254C3E7B}" destId="{E22AA1FB-228A-490F-ACE7-A26B30727163}" srcOrd="2" destOrd="0" parTransId="{F73AF454-427C-4303-8DF4-96C0D2EDD123}" sibTransId="{A2A49F3E-1ADE-41AC-89EA-4D179B639E3A}"/>
    <dgm:cxn modelId="{F8E14BC4-738B-4051-9B23-BEFCEBA8CFC5}" type="presOf" srcId="{8F999685-23BE-4F6D-8D24-8378E2A40E5E}" destId="{6A7C30A6-C8B4-4641-A8F4-9ACC4028BBD9}" srcOrd="0" destOrd="0" presId="urn:microsoft.com/office/officeart/2005/8/layout/lProcess1"/>
    <dgm:cxn modelId="{6EDA9A8A-6C52-40EB-A10F-45EFDED355A1}" type="presOf" srcId="{B3426AEC-01F6-403C-8D2F-7DE01634B416}" destId="{BDF393FA-CBE8-4037-B0E3-F5C4C49963AA}" srcOrd="0" destOrd="0" presId="urn:microsoft.com/office/officeart/2005/8/layout/lProcess1"/>
    <dgm:cxn modelId="{C56E0725-A912-446B-894F-587980327727}" srcId="{2F9C31FE-0BA7-4BF2-B58D-DF3F1ED034E5}" destId="{D116CB8A-A9C6-4D14-A70F-C34B380B6013}" srcOrd="1" destOrd="0" parTransId="{785C9BFE-EF24-4AF1-B283-9202A082D497}" sibTransId="{8F999685-23BE-4F6D-8D24-8378E2A40E5E}"/>
    <dgm:cxn modelId="{234060D0-68B3-42DD-9D20-3FA9C751B5D3}" srcId="{E22AA1FB-228A-490F-ACE7-A26B30727163}" destId="{2F6B558A-95A9-4EAA-B707-5FF57C32124C}" srcOrd="1" destOrd="0" parTransId="{D340944A-BEBD-4B7E-9094-A9F8FFF556DC}" sibTransId="{43BF26F1-CD1D-41EC-B020-19167EEE24CD}"/>
    <dgm:cxn modelId="{E7358232-D570-474A-A799-1BB6E0037CB6}" type="presOf" srcId="{4C04051B-E206-412C-A004-882E8DEFC199}" destId="{79FE7853-6E00-41BC-A4BE-D36C27EC3C31}" srcOrd="0" destOrd="0" presId="urn:microsoft.com/office/officeart/2005/8/layout/lProcess1"/>
    <dgm:cxn modelId="{BEC7BB6B-D23C-445E-9B5A-520AAB81ED4D}" type="presOf" srcId="{2F6B558A-95A9-4EAA-B707-5FF57C32124C}" destId="{BB7E3366-6E6A-42CB-9DCD-050A9BCE49C5}" srcOrd="0" destOrd="0" presId="urn:microsoft.com/office/officeart/2005/8/layout/lProcess1"/>
    <dgm:cxn modelId="{35B3955C-82FC-4707-9A63-265895C123DE}" srcId="{2F9C31FE-0BA7-4BF2-B58D-DF3F1ED034E5}" destId="{43C158FD-D803-4274-9377-0AE12FAF7C6E}" srcOrd="0" destOrd="0" parTransId="{BFE11636-ED3F-4E8D-BB7E-D88DCFEF8BB3}" sibTransId="{B3426AEC-01F6-403C-8D2F-7DE01634B416}"/>
    <dgm:cxn modelId="{EC60D7EE-46C1-427E-A347-50FC825EE33C}" type="presOf" srcId="{E91ADBC4-187A-415E-A6A0-B5A46C73014C}" destId="{379E1F23-B824-4BFD-86CF-DA262F0B0D19}" srcOrd="0" destOrd="0" presId="urn:microsoft.com/office/officeart/2005/8/layout/lProcess1"/>
    <dgm:cxn modelId="{72C50236-AD0E-42AB-8A9C-1A5A87FA010B}" type="presOf" srcId="{D4AD39F6-FF58-4FCE-8288-21A7EFC2380E}" destId="{680B7FA5-5E7A-456E-8AF6-D23BB8133D22}" srcOrd="0" destOrd="0" presId="urn:microsoft.com/office/officeart/2005/8/layout/lProcess1"/>
    <dgm:cxn modelId="{A78F6D44-5383-4EAA-BC21-DCA1A1207C9F}" type="presOf" srcId="{42B77464-1D32-4319-BC5A-D24369C76572}" destId="{6FD939AB-9422-46A9-A6D1-95547653F116}" srcOrd="0" destOrd="0" presId="urn:microsoft.com/office/officeart/2005/8/layout/lProcess1"/>
    <dgm:cxn modelId="{FFD56429-C359-4053-82ED-440C3074BF32}" type="presOf" srcId="{96DF1A7A-D6CA-4F93-A047-13BC63A66DB4}" destId="{EB853110-C96E-4B27-A3FF-8016C4B04276}" srcOrd="0" destOrd="0" presId="urn:microsoft.com/office/officeart/2005/8/layout/lProcess1"/>
    <dgm:cxn modelId="{BD12ABC8-5BCF-4D5D-886D-AB56B20C7962}" srcId="{7E221D8F-617C-4E6C-8156-3A577502EEE7}" destId="{E91ADBC4-187A-415E-A6A0-B5A46C73014C}" srcOrd="2" destOrd="0" parTransId="{5EA70772-4ADD-4D02-BE7D-E1672DAAD000}" sibTransId="{931B833D-A41D-42A8-B475-F0F40C02A2E6}"/>
    <dgm:cxn modelId="{7A06C940-ECCC-49F2-A007-DDF62AF7FED7}" type="presOf" srcId="{238CF20A-E924-4A5E-9092-4AF2254C3E7B}" destId="{B3EFA23B-5FD3-4B08-8C05-FE34BEA56D68}" srcOrd="0" destOrd="0" presId="urn:microsoft.com/office/officeart/2005/8/layout/lProcess1"/>
    <dgm:cxn modelId="{DF0A6D46-7C87-45BB-9931-42A2DA3296DF}" type="presOf" srcId="{BFE11636-ED3F-4E8D-BB7E-D88DCFEF8BB3}" destId="{CFC5827E-EF98-4AC0-86F2-13183E856779}" srcOrd="0" destOrd="0" presId="urn:microsoft.com/office/officeart/2005/8/layout/lProcess1"/>
    <dgm:cxn modelId="{9FD962E3-96AF-4D12-9A2E-E5685FF5A77A}" srcId="{238CF20A-E924-4A5E-9092-4AF2254C3E7B}" destId="{2F9C31FE-0BA7-4BF2-B58D-DF3F1ED034E5}" srcOrd="0" destOrd="0" parTransId="{055DB053-B633-424B-9ECE-E42ABEE8FAB1}" sibTransId="{8442F5F7-B039-429C-8762-5E59B58D3ADC}"/>
    <dgm:cxn modelId="{21A51163-56F8-49DA-9B48-0D699B591BB0}" srcId="{2F9C31FE-0BA7-4BF2-B58D-DF3F1ED034E5}" destId="{E8D9DB62-C4C5-43D7-AF9D-06D715FA983E}" srcOrd="2" destOrd="0" parTransId="{DECF5C4A-6CE6-4FC8-866D-8E0634D2487F}" sibTransId="{9B9E9D0C-DA56-4095-9AC5-2B7BBDE4F5AD}"/>
    <dgm:cxn modelId="{67EA419F-48CF-47E7-A581-2C7F5DBBFCCC}" type="presOf" srcId="{7E221D8F-617C-4E6C-8156-3A577502EEE7}" destId="{4B018C6A-D3DC-434C-9418-5C4383E0938B}" srcOrd="0" destOrd="0" presId="urn:microsoft.com/office/officeart/2005/8/layout/lProcess1"/>
    <dgm:cxn modelId="{C1536ECA-3826-4DCB-A22B-999413875C36}" type="presOf" srcId="{5D6C6975-9F36-49FE-AE94-23B4F47559F8}" destId="{2CCDEF26-06F5-46C7-B636-77C58CE14EE8}" srcOrd="0" destOrd="0" presId="urn:microsoft.com/office/officeart/2005/8/layout/lProcess1"/>
    <dgm:cxn modelId="{6156E35F-7C17-45B8-BED4-828444C548C0}" srcId="{7E221D8F-617C-4E6C-8156-3A577502EEE7}" destId="{C9689A24-EFA0-4F6E-B99C-64971289C1E3}" srcOrd="1" destOrd="0" parTransId="{7D98B7C1-0879-40B4-9479-D49A3F02D852}" sibTransId="{96DF1A7A-D6CA-4F93-A047-13BC63A66DB4}"/>
    <dgm:cxn modelId="{61A72283-DC7C-4527-9699-FC06A79F549A}" type="presOf" srcId="{C9689A24-EFA0-4F6E-B99C-64971289C1E3}" destId="{C9B378DE-A4D5-4988-8E0E-2FA587B4F6A8}" srcOrd="0" destOrd="0" presId="urn:microsoft.com/office/officeart/2005/8/layout/lProcess1"/>
    <dgm:cxn modelId="{CCCD8EF7-3933-44A6-A1C3-E66D335F8525}" type="presOf" srcId="{D2B40ACD-985F-423E-BF0B-39743920C08D}" destId="{2B5F9191-1345-4FA1-920A-B81B4FBB5AB2}" srcOrd="0" destOrd="0" presId="urn:microsoft.com/office/officeart/2005/8/layout/lProcess1"/>
    <dgm:cxn modelId="{5F526FB2-C1B7-43C4-BD19-9BBC4309F972}" type="presOf" srcId="{EC0F9FE9-77B4-4D3B-8CF6-12A7B81F83D6}" destId="{1B21F459-2217-4A28-84F3-681F0563B202}" srcOrd="0" destOrd="0" presId="urn:microsoft.com/office/officeart/2005/8/layout/lProcess1"/>
    <dgm:cxn modelId="{C6857FFB-F1E3-48EF-BBDD-2DA13F54228F}" type="presOf" srcId="{43C158FD-D803-4274-9377-0AE12FAF7C6E}" destId="{D7550F15-32EE-48AB-AF12-1735C8CE776D}" srcOrd="0" destOrd="0" presId="urn:microsoft.com/office/officeart/2005/8/layout/lProcess1"/>
    <dgm:cxn modelId="{8008A9B7-3A0C-463B-8738-73C780582018}" type="presOf" srcId="{4794A083-0670-409B-B8A5-F9C24C817536}" destId="{3CDE0E19-D283-47CA-AFAE-0F6BBDE1D1DC}" srcOrd="0" destOrd="0" presId="urn:microsoft.com/office/officeart/2005/8/layout/lProcess1"/>
    <dgm:cxn modelId="{10D6CCE4-8203-40BC-8E07-A501BEB97079}" type="presOf" srcId="{43BF26F1-CD1D-41EC-B020-19167EEE24CD}" destId="{0DC87A0D-C9D4-4880-8505-6256AD4F3E2E}" srcOrd="0" destOrd="0" presId="urn:microsoft.com/office/officeart/2005/8/layout/lProcess1"/>
    <dgm:cxn modelId="{56E5619D-E7B4-4F2A-88B8-E8954B527F3C}" type="presOf" srcId="{D116CB8A-A9C6-4D14-A70F-C34B380B6013}" destId="{557159AD-06A0-48AE-8C6A-01FCD7719B7E}" srcOrd="0" destOrd="0" presId="urn:microsoft.com/office/officeart/2005/8/layout/lProcess1"/>
    <dgm:cxn modelId="{B2ABF089-EEC4-498D-8FAA-20E02100361F}" srcId="{7E221D8F-617C-4E6C-8156-3A577502EEE7}" destId="{EC0F9FE9-77B4-4D3B-8CF6-12A7B81F83D6}" srcOrd="0" destOrd="0" parTransId="{D2B40ACD-985F-423E-BF0B-39743920C08D}" sibTransId="{4794A083-0670-409B-B8A5-F9C24C817536}"/>
    <dgm:cxn modelId="{2C57B340-7C25-4B07-A515-FB1352DA35D1}" type="presOf" srcId="{E8D9DB62-C4C5-43D7-AF9D-06D715FA983E}" destId="{33725903-BE79-4697-B6FB-00D5461E5AA2}" srcOrd="0" destOrd="0" presId="urn:microsoft.com/office/officeart/2005/8/layout/lProcess1"/>
    <dgm:cxn modelId="{EE592870-27FC-4C73-BF75-C850EF1D58F9}" type="presOf" srcId="{2F9C31FE-0BA7-4BF2-B58D-DF3F1ED034E5}" destId="{D19304DA-5C61-46AC-9F89-5292F8A32BCD}" srcOrd="0" destOrd="0" presId="urn:microsoft.com/office/officeart/2005/8/layout/lProcess1"/>
    <dgm:cxn modelId="{827F8E9F-60D8-4210-A3C9-5EA788FBAF38}" type="presParOf" srcId="{B3EFA23B-5FD3-4B08-8C05-FE34BEA56D68}" destId="{1972C526-2F80-4811-BC46-EF334C7776EF}" srcOrd="0" destOrd="0" presId="urn:microsoft.com/office/officeart/2005/8/layout/lProcess1"/>
    <dgm:cxn modelId="{1672A50C-DEE7-4220-A4FA-0366F6D6C4F5}" type="presParOf" srcId="{1972C526-2F80-4811-BC46-EF334C7776EF}" destId="{D19304DA-5C61-46AC-9F89-5292F8A32BCD}" srcOrd="0" destOrd="0" presId="urn:microsoft.com/office/officeart/2005/8/layout/lProcess1"/>
    <dgm:cxn modelId="{B453A94A-77EC-4D35-B2D6-BA2E3D6BE0FB}" type="presParOf" srcId="{1972C526-2F80-4811-BC46-EF334C7776EF}" destId="{CFC5827E-EF98-4AC0-86F2-13183E856779}" srcOrd="1" destOrd="0" presId="urn:microsoft.com/office/officeart/2005/8/layout/lProcess1"/>
    <dgm:cxn modelId="{1DB25CDE-90C6-4452-8654-8E9480BBC4D4}" type="presParOf" srcId="{1972C526-2F80-4811-BC46-EF334C7776EF}" destId="{D7550F15-32EE-48AB-AF12-1735C8CE776D}" srcOrd="2" destOrd="0" presId="urn:microsoft.com/office/officeart/2005/8/layout/lProcess1"/>
    <dgm:cxn modelId="{56BA2B16-A704-4713-BEEB-487452DAE5AD}" type="presParOf" srcId="{1972C526-2F80-4811-BC46-EF334C7776EF}" destId="{BDF393FA-CBE8-4037-B0E3-F5C4C49963AA}" srcOrd="3" destOrd="0" presId="urn:microsoft.com/office/officeart/2005/8/layout/lProcess1"/>
    <dgm:cxn modelId="{658AD749-8351-4385-AC33-77CEA1CB9509}" type="presParOf" srcId="{1972C526-2F80-4811-BC46-EF334C7776EF}" destId="{557159AD-06A0-48AE-8C6A-01FCD7719B7E}" srcOrd="4" destOrd="0" presId="urn:microsoft.com/office/officeart/2005/8/layout/lProcess1"/>
    <dgm:cxn modelId="{5F08345B-0CC1-465E-A3A8-9EC068FBE784}" type="presParOf" srcId="{1972C526-2F80-4811-BC46-EF334C7776EF}" destId="{6A7C30A6-C8B4-4641-A8F4-9ACC4028BBD9}" srcOrd="5" destOrd="0" presId="urn:microsoft.com/office/officeart/2005/8/layout/lProcess1"/>
    <dgm:cxn modelId="{24D5B5AD-6BF3-4448-A8C4-5EEC736CAC05}" type="presParOf" srcId="{1972C526-2F80-4811-BC46-EF334C7776EF}" destId="{33725903-BE79-4697-B6FB-00D5461E5AA2}" srcOrd="6" destOrd="0" presId="urn:microsoft.com/office/officeart/2005/8/layout/lProcess1"/>
    <dgm:cxn modelId="{26C99DF3-AB92-48E5-84F5-816486DA5C42}" type="presParOf" srcId="{B3EFA23B-5FD3-4B08-8C05-FE34BEA56D68}" destId="{03827F82-D557-4B5D-ADD6-57E49C6B0DD4}" srcOrd="1" destOrd="0" presId="urn:microsoft.com/office/officeart/2005/8/layout/lProcess1"/>
    <dgm:cxn modelId="{CD7B6917-50A9-4144-AFA3-8DEBCFD60D37}" type="presParOf" srcId="{B3EFA23B-5FD3-4B08-8C05-FE34BEA56D68}" destId="{842036BF-96CE-4EDE-8A00-F7EC9A15C011}" srcOrd="2" destOrd="0" presId="urn:microsoft.com/office/officeart/2005/8/layout/lProcess1"/>
    <dgm:cxn modelId="{3A920F60-C880-4A22-951B-5C850E5D4057}" type="presParOf" srcId="{842036BF-96CE-4EDE-8A00-F7EC9A15C011}" destId="{4B018C6A-D3DC-434C-9418-5C4383E0938B}" srcOrd="0" destOrd="0" presId="urn:microsoft.com/office/officeart/2005/8/layout/lProcess1"/>
    <dgm:cxn modelId="{D80AD549-AEB5-49A0-AC90-13622FF719F2}" type="presParOf" srcId="{842036BF-96CE-4EDE-8A00-F7EC9A15C011}" destId="{2B5F9191-1345-4FA1-920A-B81B4FBB5AB2}" srcOrd="1" destOrd="0" presId="urn:microsoft.com/office/officeart/2005/8/layout/lProcess1"/>
    <dgm:cxn modelId="{D8A16591-6623-4D25-941B-7442ADB9AD64}" type="presParOf" srcId="{842036BF-96CE-4EDE-8A00-F7EC9A15C011}" destId="{1B21F459-2217-4A28-84F3-681F0563B202}" srcOrd="2" destOrd="0" presId="urn:microsoft.com/office/officeart/2005/8/layout/lProcess1"/>
    <dgm:cxn modelId="{38B00F52-2C07-41E4-9EA3-042D6C8B684A}" type="presParOf" srcId="{842036BF-96CE-4EDE-8A00-F7EC9A15C011}" destId="{3CDE0E19-D283-47CA-AFAE-0F6BBDE1D1DC}" srcOrd="3" destOrd="0" presId="urn:microsoft.com/office/officeart/2005/8/layout/lProcess1"/>
    <dgm:cxn modelId="{FEC70F48-DCCF-4D3B-B13F-7732ADFFD48A}" type="presParOf" srcId="{842036BF-96CE-4EDE-8A00-F7EC9A15C011}" destId="{C9B378DE-A4D5-4988-8E0E-2FA587B4F6A8}" srcOrd="4" destOrd="0" presId="urn:microsoft.com/office/officeart/2005/8/layout/lProcess1"/>
    <dgm:cxn modelId="{3B1B2655-C6F7-4661-ACEA-4FAEAF9AA0A7}" type="presParOf" srcId="{842036BF-96CE-4EDE-8A00-F7EC9A15C011}" destId="{EB853110-C96E-4B27-A3FF-8016C4B04276}" srcOrd="5" destOrd="0" presId="urn:microsoft.com/office/officeart/2005/8/layout/lProcess1"/>
    <dgm:cxn modelId="{129070A8-9FD5-4F0F-9CB3-214512D47F0E}" type="presParOf" srcId="{842036BF-96CE-4EDE-8A00-F7EC9A15C011}" destId="{379E1F23-B824-4BFD-86CF-DA262F0B0D19}" srcOrd="6" destOrd="0" presId="urn:microsoft.com/office/officeart/2005/8/layout/lProcess1"/>
    <dgm:cxn modelId="{B95B713F-0F65-4FA1-AF26-1ACA925E5C8F}" type="presParOf" srcId="{B3EFA23B-5FD3-4B08-8C05-FE34BEA56D68}" destId="{23D9BCB3-A1B9-4B68-B1F1-5CFE8681933C}" srcOrd="3" destOrd="0" presId="urn:microsoft.com/office/officeart/2005/8/layout/lProcess1"/>
    <dgm:cxn modelId="{7788A695-EB50-444D-BE2C-605094B5F1F2}" type="presParOf" srcId="{B3EFA23B-5FD3-4B08-8C05-FE34BEA56D68}" destId="{53DE9C53-AB95-4312-87B1-F71D3DDCA0D4}" srcOrd="4" destOrd="0" presId="urn:microsoft.com/office/officeart/2005/8/layout/lProcess1"/>
    <dgm:cxn modelId="{71DBE0E1-7A7C-4977-9996-EC84EFD4902C}" type="presParOf" srcId="{53DE9C53-AB95-4312-87B1-F71D3DDCA0D4}" destId="{2CCF1EF6-6E0E-43B9-815B-B23FF525BF66}" srcOrd="0" destOrd="0" presId="urn:microsoft.com/office/officeart/2005/8/layout/lProcess1"/>
    <dgm:cxn modelId="{DC53A1B8-9EB8-443B-BFC5-BFBE495C4732}" type="presParOf" srcId="{53DE9C53-AB95-4312-87B1-F71D3DDCA0D4}" destId="{2CCDEF26-06F5-46C7-B636-77C58CE14EE8}" srcOrd="1" destOrd="0" presId="urn:microsoft.com/office/officeart/2005/8/layout/lProcess1"/>
    <dgm:cxn modelId="{828841A9-2419-4C63-906E-C7809E4A8394}" type="presParOf" srcId="{53DE9C53-AB95-4312-87B1-F71D3DDCA0D4}" destId="{680B7FA5-5E7A-456E-8AF6-D23BB8133D22}" srcOrd="2" destOrd="0" presId="urn:microsoft.com/office/officeart/2005/8/layout/lProcess1"/>
    <dgm:cxn modelId="{11583074-0B90-4AC7-AD71-F4D640AA1C90}" type="presParOf" srcId="{53DE9C53-AB95-4312-87B1-F71D3DDCA0D4}" destId="{6FD939AB-9422-46A9-A6D1-95547653F116}" srcOrd="3" destOrd="0" presId="urn:microsoft.com/office/officeart/2005/8/layout/lProcess1"/>
    <dgm:cxn modelId="{A0600C0E-94A5-4C4C-8235-22351A16DE5D}" type="presParOf" srcId="{53DE9C53-AB95-4312-87B1-F71D3DDCA0D4}" destId="{BB7E3366-6E6A-42CB-9DCD-050A9BCE49C5}" srcOrd="4" destOrd="0" presId="urn:microsoft.com/office/officeart/2005/8/layout/lProcess1"/>
    <dgm:cxn modelId="{CC720973-EB48-40F8-B4F8-321FA9F700D9}" type="presParOf" srcId="{53DE9C53-AB95-4312-87B1-F71D3DDCA0D4}" destId="{0DC87A0D-C9D4-4880-8505-6256AD4F3E2E}" srcOrd="5" destOrd="0" presId="urn:microsoft.com/office/officeart/2005/8/layout/lProcess1"/>
    <dgm:cxn modelId="{878E7DE5-9732-46E4-BAC1-2EE79A29031F}" type="presParOf" srcId="{53DE9C53-AB95-4312-87B1-F71D3DDCA0D4}" destId="{79FE7853-6E00-41BC-A4BE-D36C27EC3C31}" srcOrd="6" destOrd="0" presId="urn:microsoft.com/office/officeart/2005/8/layout/l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C8D549-DB3F-4F66-8704-5F2DE04AB7B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24A4FC8-6678-47A7-8B05-56A923EFBDB1}">
      <dgm:prSet phldrT="[Text]"/>
      <dgm:spPr/>
      <dgm:t>
        <a:bodyPr/>
        <a:lstStyle/>
        <a:p>
          <a:r>
            <a:rPr lang="en-US" b="0" dirty="0" err="1" smtClean="0">
              <a:latin typeface="Franklin Gothic Medium Cond" panose="020B0606030402020204" pitchFamily="34" charset="0"/>
            </a:rPr>
            <a:t>Shyama</a:t>
          </a:r>
          <a:r>
            <a:rPr lang="en-US" b="0" dirty="0" smtClean="0">
              <a:latin typeface="Franklin Gothic Medium Cond" panose="020B0606030402020204" pitchFamily="34" charset="0"/>
            </a:rPr>
            <a:t> Prasad </a:t>
          </a:r>
          <a:r>
            <a:rPr lang="en-US" b="0" dirty="0" err="1" smtClean="0">
              <a:latin typeface="Franklin Gothic Medium Cond" panose="020B0606030402020204" pitchFamily="34" charset="0"/>
            </a:rPr>
            <a:t>Mukerjee</a:t>
          </a:r>
          <a:endParaRPr lang="en-US" dirty="0"/>
        </a:p>
      </dgm:t>
    </dgm:pt>
    <dgm:pt modelId="{D04CA145-E4AF-4381-ACA9-EC6E4931E038}" type="parTrans" cxnId="{6AC3F8B1-B9A6-48EA-B3C0-4F49453D0BE7}">
      <dgm:prSet/>
      <dgm:spPr/>
      <dgm:t>
        <a:bodyPr/>
        <a:lstStyle/>
        <a:p>
          <a:endParaRPr lang="en-US"/>
        </a:p>
      </dgm:t>
    </dgm:pt>
    <dgm:pt modelId="{675C2C81-3CB8-402C-9E27-30FF122DEACA}" type="sibTrans" cxnId="{6AC3F8B1-B9A6-48EA-B3C0-4F49453D0BE7}">
      <dgm:prSet/>
      <dgm:spPr/>
      <dgm:t>
        <a:bodyPr/>
        <a:lstStyle/>
        <a:p>
          <a:endParaRPr lang="en-US"/>
        </a:p>
      </dgm:t>
    </dgm:pt>
    <dgm:pt modelId="{D9B03FC7-A061-4F92-878D-56EB7EB992AA}">
      <dgm:prSet phldrT="[Text]"/>
      <dgm:spPr/>
      <dgm:t>
        <a:bodyPr/>
        <a:lstStyle/>
        <a:p>
          <a:r>
            <a:rPr lang="en-US" dirty="0" smtClean="0"/>
            <a:t>1956</a:t>
          </a:r>
          <a:endParaRPr lang="en-US" dirty="0"/>
        </a:p>
      </dgm:t>
    </dgm:pt>
    <dgm:pt modelId="{3AE4080B-7036-48F6-B48E-96EBDC0CD4BE}" type="parTrans" cxnId="{D9E1D8F5-16A1-49FD-8BE1-C405A8BEFFA1}">
      <dgm:prSet/>
      <dgm:spPr/>
      <dgm:t>
        <a:bodyPr/>
        <a:lstStyle/>
        <a:p>
          <a:endParaRPr lang="en-US"/>
        </a:p>
      </dgm:t>
    </dgm:pt>
    <dgm:pt modelId="{EBD5B241-4F95-4B56-91AA-6A36EFB55871}" type="sibTrans" cxnId="{D9E1D8F5-16A1-49FD-8BE1-C405A8BEFFA1}">
      <dgm:prSet/>
      <dgm:spPr/>
      <dgm:t>
        <a:bodyPr/>
        <a:lstStyle/>
        <a:p>
          <a:endParaRPr lang="en-US"/>
        </a:p>
      </dgm:t>
    </dgm:pt>
    <dgm:pt modelId="{E5505A60-DFB2-402E-8039-81F1E6E30A0E}">
      <dgm:prSet phldrT="[Text]"/>
      <dgm:spPr/>
      <dgm:t>
        <a:bodyPr/>
        <a:lstStyle/>
        <a:p>
          <a:r>
            <a:rPr lang="en-US" dirty="0" smtClean="0"/>
            <a:t>1948</a:t>
          </a:r>
          <a:endParaRPr lang="en-US" dirty="0"/>
        </a:p>
      </dgm:t>
    </dgm:pt>
    <dgm:pt modelId="{5B6E1A1A-F424-4D46-B13E-DDF03053BE03}" type="parTrans" cxnId="{9B12011F-5FBA-45E5-A231-FB78F1344622}">
      <dgm:prSet/>
      <dgm:spPr/>
      <dgm:t>
        <a:bodyPr/>
        <a:lstStyle/>
        <a:p>
          <a:endParaRPr lang="en-US"/>
        </a:p>
      </dgm:t>
    </dgm:pt>
    <dgm:pt modelId="{B3ED6E99-4791-48F6-923D-DC7C3E1BB9EC}" type="sibTrans" cxnId="{9B12011F-5FBA-45E5-A231-FB78F1344622}">
      <dgm:prSet/>
      <dgm:spPr/>
      <dgm:t>
        <a:bodyPr/>
        <a:lstStyle/>
        <a:p>
          <a:endParaRPr lang="en-US"/>
        </a:p>
      </dgm:t>
    </dgm:pt>
    <dgm:pt modelId="{30909084-4128-4C68-9789-4CC2BFC428D3}">
      <dgm:prSet phldrT="[Text]"/>
      <dgm:spPr/>
      <dgm:t>
        <a:bodyPr/>
        <a:lstStyle/>
        <a:p>
          <a:r>
            <a:rPr lang="en-US" dirty="0" smtClean="0"/>
            <a:t>State must control the “</a:t>
          </a:r>
          <a:r>
            <a:rPr lang="en-US" dirty="0" smtClean="0">
              <a:solidFill>
                <a:srgbClr val="FFC000"/>
              </a:solidFill>
            </a:rPr>
            <a:t>Commanding Heights</a:t>
          </a:r>
          <a:r>
            <a:rPr lang="en-US" dirty="0" smtClean="0"/>
            <a:t>” of Economy</a:t>
          </a:r>
          <a:endParaRPr lang="en-US" dirty="0"/>
        </a:p>
      </dgm:t>
    </dgm:pt>
    <dgm:pt modelId="{B27ACA30-A831-4D45-9EE9-7CBE0C86E878}" type="parTrans" cxnId="{3F5C646E-5108-4A07-BF59-42E102F8097B}">
      <dgm:prSet/>
      <dgm:spPr/>
      <dgm:t>
        <a:bodyPr/>
        <a:lstStyle/>
        <a:p>
          <a:endParaRPr lang="en-US"/>
        </a:p>
      </dgm:t>
    </dgm:pt>
    <dgm:pt modelId="{BCE33648-F986-41BB-ABDE-48DE189A6B09}" type="sibTrans" cxnId="{3F5C646E-5108-4A07-BF59-42E102F8097B}">
      <dgm:prSet/>
      <dgm:spPr/>
      <dgm:t>
        <a:bodyPr/>
        <a:lstStyle/>
        <a:p>
          <a:endParaRPr lang="en-US"/>
        </a:p>
      </dgm:t>
    </dgm:pt>
    <dgm:pt modelId="{C9268388-2F02-4C35-A8CC-F0F1FC0AD38F}">
      <dgm:prSet phldrT="[Text]"/>
      <dgm:spPr/>
      <dgm:t>
        <a:bodyPr/>
        <a:lstStyle/>
        <a:p>
          <a:r>
            <a:rPr lang="en-US" dirty="0" smtClean="0"/>
            <a:t>1991</a:t>
          </a:r>
          <a:endParaRPr lang="en-US" dirty="0"/>
        </a:p>
      </dgm:t>
    </dgm:pt>
    <dgm:pt modelId="{95827FF4-080E-4A5D-ABC4-67DCB277812B}" type="parTrans" cxnId="{AD2E786C-EB78-4592-86F8-1479B32468D7}">
      <dgm:prSet/>
      <dgm:spPr/>
      <dgm:t>
        <a:bodyPr/>
        <a:lstStyle/>
        <a:p>
          <a:endParaRPr lang="en-US"/>
        </a:p>
      </dgm:t>
    </dgm:pt>
    <dgm:pt modelId="{8D837DC3-62EE-4343-947D-6069B4AB3D2D}" type="sibTrans" cxnId="{AD2E786C-EB78-4592-86F8-1479B32468D7}">
      <dgm:prSet/>
      <dgm:spPr/>
      <dgm:t>
        <a:bodyPr/>
        <a:lstStyle/>
        <a:p>
          <a:endParaRPr lang="en-US"/>
        </a:p>
      </dgm:t>
    </dgm:pt>
    <dgm:pt modelId="{03A904AA-4D06-4A82-A822-91F92E09A029}">
      <dgm:prSet phldrT="[Text]"/>
      <dgm:spPr/>
      <dgm:t>
        <a:bodyPr/>
        <a:lstStyle/>
        <a:p>
          <a:r>
            <a:rPr lang="en-US" dirty="0" smtClean="0"/>
            <a:t>LPG</a:t>
          </a:r>
          <a:endParaRPr lang="en-US" dirty="0"/>
        </a:p>
      </dgm:t>
    </dgm:pt>
    <dgm:pt modelId="{9E1666E8-C49D-45B6-93AB-464E8188ED9E}" type="parTrans" cxnId="{2421C7B8-800E-49CA-BDB2-B315CF5DD507}">
      <dgm:prSet/>
      <dgm:spPr/>
      <dgm:t>
        <a:bodyPr/>
        <a:lstStyle/>
        <a:p>
          <a:endParaRPr lang="en-US"/>
        </a:p>
      </dgm:t>
    </dgm:pt>
    <dgm:pt modelId="{9B9EACBC-D8A0-4C1C-8871-F18B2C988929}" type="sibTrans" cxnId="{2421C7B8-800E-49CA-BDB2-B315CF5DD507}">
      <dgm:prSet/>
      <dgm:spPr/>
      <dgm:t>
        <a:bodyPr/>
        <a:lstStyle/>
        <a:p>
          <a:endParaRPr lang="en-US"/>
        </a:p>
      </dgm:t>
    </dgm:pt>
    <dgm:pt modelId="{10279FAF-3142-4DC4-9A8B-4CAEF5915FBB}" type="pres">
      <dgm:prSet presAssocID="{79C8D549-DB3F-4F66-8704-5F2DE04AB7BB}" presName="rootnode" presStyleCnt="0">
        <dgm:presLayoutVars>
          <dgm:chMax/>
          <dgm:chPref/>
          <dgm:dir/>
          <dgm:animLvl val="lvl"/>
        </dgm:presLayoutVars>
      </dgm:prSet>
      <dgm:spPr/>
      <dgm:t>
        <a:bodyPr/>
        <a:lstStyle/>
        <a:p>
          <a:endParaRPr lang="en-US"/>
        </a:p>
      </dgm:t>
    </dgm:pt>
    <dgm:pt modelId="{F6276393-60BA-4B74-928C-E5E0D4D1195E}" type="pres">
      <dgm:prSet presAssocID="{E5505A60-DFB2-402E-8039-81F1E6E30A0E}" presName="composite" presStyleCnt="0"/>
      <dgm:spPr/>
    </dgm:pt>
    <dgm:pt modelId="{C1CDD92B-3DE1-488C-A300-DAB7F8195FB6}" type="pres">
      <dgm:prSet presAssocID="{E5505A60-DFB2-402E-8039-81F1E6E30A0E}" presName="LShape" presStyleLbl="alignNode1" presStyleIdx="0" presStyleCnt="5"/>
      <dgm:spPr/>
    </dgm:pt>
    <dgm:pt modelId="{972768AF-D232-45CF-A88F-0D3A8C29F74B}" type="pres">
      <dgm:prSet presAssocID="{E5505A60-DFB2-402E-8039-81F1E6E30A0E}" presName="ParentText" presStyleLbl="revTx" presStyleIdx="0" presStyleCnt="3">
        <dgm:presLayoutVars>
          <dgm:chMax val="0"/>
          <dgm:chPref val="0"/>
          <dgm:bulletEnabled val="1"/>
        </dgm:presLayoutVars>
      </dgm:prSet>
      <dgm:spPr/>
      <dgm:t>
        <a:bodyPr/>
        <a:lstStyle/>
        <a:p>
          <a:endParaRPr lang="en-US"/>
        </a:p>
      </dgm:t>
    </dgm:pt>
    <dgm:pt modelId="{EEAB8AC7-6C29-4021-AFD4-ABA2222B8D71}" type="pres">
      <dgm:prSet presAssocID="{E5505A60-DFB2-402E-8039-81F1E6E30A0E}" presName="Triangle" presStyleLbl="alignNode1" presStyleIdx="1" presStyleCnt="5"/>
      <dgm:spPr/>
    </dgm:pt>
    <dgm:pt modelId="{12AA5352-6228-4ABE-A95F-553EEAB010EB}" type="pres">
      <dgm:prSet presAssocID="{B3ED6E99-4791-48F6-923D-DC7C3E1BB9EC}" presName="sibTrans" presStyleCnt="0"/>
      <dgm:spPr/>
    </dgm:pt>
    <dgm:pt modelId="{4B7EC6CB-A7E8-45FF-9077-A5F2642F24E0}" type="pres">
      <dgm:prSet presAssocID="{B3ED6E99-4791-48F6-923D-DC7C3E1BB9EC}" presName="space" presStyleCnt="0"/>
      <dgm:spPr/>
    </dgm:pt>
    <dgm:pt modelId="{34CE8E41-60A9-49FD-9818-8024C27B674C}" type="pres">
      <dgm:prSet presAssocID="{D9B03FC7-A061-4F92-878D-56EB7EB992AA}" presName="composite" presStyleCnt="0"/>
      <dgm:spPr/>
    </dgm:pt>
    <dgm:pt modelId="{F723B604-4FAF-4EA8-B017-4CEAA2CC6A3F}" type="pres">
      <dgm:prSet presAssocID="{D9B03FC7-A061-4F92-878D-56EB7EB992AA}" presName="LShape" presStyleLbl="alignNode1" presStyleIdx="2" presStyleCnt="5"/>
      <dgm:spPr/>
    </dgm:pt>
    <dgm:pt modelId="{90B4D102-2D2F-40B8-A6B0-19F55D9E5B23}" type="pres">
      <dgm:prSet presAssocID="{D9B03FC7-A061-4F92-878D-56EB7EB992AA}" presName="ParentText" presStyleLbl="revTx" presStyleIdx="1" presStyleCnt="3">
        <dgm:presLayoutVars>
          <dgm:chMax val="0"/>
          <dgm:chPref val="0"/>
          <dgm:bulletEnabled val="1"/>
        </dgm:presLayoutVars>
      </dgm:prSet>
      <dgm:spPr/>
      <dgm:t>
        <a:bodyPr/>
        <a:lstStyle/>
        <a:p>
          <a:endParaRPr lang="en-US"/>
        </a:p>
      </dgm:t>
    </dgm:pt>
    <dgm:pt modelId="{5B2BE5CE-3A64-4A1D-A27E-9530B9E17C57}" type="pres">
      <dgm:prSet presAssocID="{D9B03FC7-A061-4F92-878D-56EB7EB992AA}" presName="Triangle" presStyleLbl="alignNode1" presStyleIdx="3" presStyleCnt="5"/>
      <dgm:spPr/>
    </dgm:pt>
    <dgm:pt modelId="{8B8C1821-EFAF-4149-B910-44F7820B1EA0}" type="pres">
      <dgm:prSet presAssocID="{EBD5B241-4F95-4B56-91AA-6A36EFB55871}" presName="sibTrans" presStyleCnt="0"/>
      <dgm:spPr/>
    </dgm:pt>
    <dgm:pt modelId="{FA6298D5-7D5F-428C-B1E0-C6DB812009A0}" type="pres">
      <dgm:prSet presAssocID="{EBD5B241-4F95-4B56-91AA-6A36EFB55871}" presName="space" presStyleCnt="0"/>
      <dgm:spPr/>
    </dgm:pt>
    <dgm:pt modelId="{F02F4CC0-90F6-4A1C-8822-6470DF959EB9}" type="pres">
      <dgm:prSet presAssocID="{C9268388-2F02-4C35-A8CC-F0F1FC0AD38F}" presName="composite" presStyleCnt="0"/>
      <dgm:spPr/>
    </dgm:pt>
    <dgm:pt modelId="{D68DA851-EC87-426C-BE4E-90F44BD8C3B6}" type="pres">
      <dgm:prSet presAssocID="{C9268388-2F02-4C35-A8CC-F0F1FC0AD38F}" presName="LShape" presStyleLbl="alignNode1" presStyleIdx="4" presStyleCnt="5"/>
      <dgm:spPr/>
    </dgm:pt>
    <dgm:pt modelId="{5A3512BA-C787-4F3E-AA3A-9B5B0A83C80B}" type="pres">
      <dgm:prSet presAssocID="{C9268388-2F02-4C35-A8CC-F0F1FC0AD38F}" presName="ParentText" presStyleLbl="revTx" presStyleIdx="2" presStyleCnt="3">
        <dgm:presLayoutVars>
          <dgm:chMax val="0"/>
          <dgm:chPref val="0"/>
          <dgm:bulletEnabled val="1"/>
        </dgm:presLayoutVars>
      </dgm:prSet>
      <dgm:spPr/>
      <dgm:t>
        <a:bodyPr/>
        <a:lstStyle/>
        <a:p>
          <a:endParaRPr lang="en-US"/>
        </a:p>
      </dgm:t>
    </dgm:pt>
  </dgm:ptLst>
  <dgm:cxnLst>
    <dgm:cxn modelId="{B4B2550E-B242-4169-9D3C-7401D27CCCB6}" type="presOf" srcId="{D9B03FC7-A061-4F92-878D-56EB7EB992AA}" destId="{90B4D102-2D2F-40B8-A6B0-19F55D9E5B23}" srcOrd="0" destOrd="0" presId="urn:microsoft.com/office/officeart/2009/3/layout/StepUpProcess"/>
    <dgm:cxn modelId="{D9E1D8F5-16A1-49FD-8BE1-C405A8BEFFA1}" srcId="{79C8D549-DB3F-4F66-8704-5F2DE04AB7BB}" destId="{D9B03FC7-A061-4F92-878D-56EB7EB992AA}" srcOrd="1" destOrd="0" parTransId="{3AE4080B-7036-48F6-B48E-96EBDC0CD4BE}" sibTransId="{EBD5B241-4F95-4B56-91AA-6A36EFB55871}"/>
    <dgm:cxn modelId="{8A4332E6-A9C8-4E00-91DC-CE0100C32E4A}" type="presOf" srcId="{C24A4FC8-6678-47A7-8B05-56A923EFBDB1}" destId="{972768AF-D232-45CF-A88F-0D3A8C29F74B}" srcOrd="0" destOrd="1" presId="urn:microsoft.com/office/officeart/2009/3/layout/StepUpProcess"/>
    <dgm:cxn modelId="{3F5C646E-5108-4A07-BF59-42E102F8097B}" srcId="{D9B03FC7-A061-4F92-878D-56EB7EB992AA}" destId="{30909084-4128-4C68-9789-4CC2BFC428D3}" srcOrd="0" destOrd="0" parTransId="{B27ACA30-A831-4D45-9EE9-7CBE0C86E878}" sibTransId="{BCE33648-F986-41BB-ABDE-48DE189A6B09}"/>
    <dgm:cxn modelId="{6AC3F8B1-B9A6-48EA-B3C0-4F49453D0BE7}" srcId="{E5505A60-DFB2-402E-8039-81F1E6E30A0E}" destId="{C24A4FC8-6678-47A7-8B05-56A923EFBDB1}" srcOrd="0" destOrd="0" parTransId="{D04CA145-E4AF-4381-ACA9-EC6E4931E038}" sibTransId="{675C2C81-3CB8-402C-9E27-30FF122DEACA}"/>
    <dgm:cxn modelId="{AD2E786C-EB78-4592-86F8-1479B32468D7}" srcId="{79C8D549-DB3F-4F66-8704-5F2DE04AB7BB}" destId="{C9268388-2F02-4C35-A8CC-F0F1FC0AD38F}" srcOrd="2" destOrd="0" parTransId="{95827FF4-080E-4A5D-ABC4-67DCB277812B}" sibTransId="{8D837DC3-62EE-4343-947D-6069B4AB3D2D}"/>
    <dgm:cxn modelId="{55E838BD-E851-48DE-B998-A1E6A560F5D9}" type="presOf" srcId="{79C8D549-DB3F-4F66-8704-5F2DE04AB7BB}" destId="{10279FAF-3142-4DC4-9A8B-4CAEF5915FBB}" srcOrd="0" destOrd="0" presId="urn:microsoft.com/office/officeart/2009/3/layout/StepUpProcess"/>
    <dgm:cxn modelId="{B043ED0D-C308-429C-A566-5A1B3B567D47}" type="presOf" srcId="{E5505A60-DFB2-402E-8039-81F1E6E30A0E}" destId="{972768AF-D232-45CF-A88F-0D3A8C29F74B}" srcOrd="0" destOrd="0" presId="urn:microsoft.com/office/officeart/2009/3/layout/StepUpProcess"/>
    <dgm:cxn modelId="{45056996-585D-458E-9529-1227618A635A}" type="presOf" srcId="{C9268388-2F02-4C35-A8CC-F0F1FC0AD38F}" destId="{5A3512BA-C787-4F3E-AA3A-9B5B0A83C80B}" srcOrd="0" destOrd="0" presId="urn:microsoft.com/office/officeart/2009/3/layout/StepUpProcess"/>
    <dgm:cxn modelId="{E866773E-24FC-48B7-8F58-4F0A56A6611D}" type="presOf" srcId="{30909084-4128-4C68-9789-4CC2BFC428D3}" destId="{90B4D102-2D2F-40B8-A6B0-19F55D9E5B23}" srcOrd="0" destOrd="1" presId="urn:microsoft.com/office/officeart/2009/3/layout/StepUpProcess"/>
    <dgm:cxn modelId="{E8F5AAB1-BBC7-4574-AAA9-3B4B666AB1E4}" type="presOf" srcId="{03A904AA-4D06-4A82-A822-91F92E09A029}" destId="{5A3512BA-C787-4F3E-AA3A-9B5B0A83C80B}" srcOrd="0" destOrd="1" presId="urn:microsoft.com/office/officeart/2009/3/layout/StepUpProcess"/>
    <dgm:cxn modelId="{9B12011F-5FBA-45E5-A231-FB78F1344622}" srcId="{79C8D549-DB3F-4F66-8704-5F2DE04AB7BB}" destId="{E5505A60-DFB2-402E-8039-81F1E6E30A0E}" srcOrd="0" destOrd="0" parTransId="{5B6E1A1A-F424-4D46-B13E-DDF03053BE03}" sibTransId="{B3ED6E99-4791-48F6-923D-DC7C3E1BB9EC}"/>
    <dgm:cxn modelId="{2421C7B8-800E-49CA-BDB2-B315CF5DD507}" srcId="{C9268388-2F02-4C35-A8CC-F0F1FC0AD38F}" destId="{03A904AA-4D06-4A82-A822-91F92E09A029}" srcOrd="0" destOrd="0" parTransId="{9E1666E8-C49D-45B6-93AB-464E8188ED9E}" sibTransId="{9B9EACBC-D8A0-4C1C-8871-F18B2C988929}"/>
    <dgm:cxn modelId="{FAB23468-C31D-4619-8868-5D8B5E04F8A5}" type="presParOf" srcId="{10279FAF-3142-4DC4-9A8B-4CAEF5915FBB}" destId="{F6276393-60BA-4B74-928C-E5E0D4D1195E}" srcOrd="0" destOrd="0" presId="urn:microsoft.com/office/officeart/2009/3/layout/StepUpProcess"/>
    <dgm:cxn modelId="{B5CA473E-79C6-48E0-ACED-E909571B0F6B}" type="presParOf" srcId="{F6276393-60BA-4B74-928C-E5E0D4D1195E}" destId="{C1CDD92B-3DE1-488C-A300-DAB7F8195FB6}" srcOrd="0" destOrd="0" presId="urn:microsoft.com/office/officeart/2009/3/layout/StepUpProcess"/>
    <dgm:cxn modelId="{1B889AF7-8BF1-42BC-B60A-0D343627B157}" type="presParOf" srcId="{F6276393-60BA-4B74-928C-E5E0D4D1195E}" destId="{972768AF-D232-45CF-A88F-0D3A8C29F74B}" srcOrd="1" destOrd="0" presId="urn:microsoft.com/office/officeart/2009/3/layout/StepUpProcess"/>
    <dgm:cxn modelId="{74C80273-33A8-421E-ABF3-6BC257B576FB}" type="presParOf" srcId="{F6276393-60BA-4B74-928C-E5E0D4D1195E}" destId="{EEAB8AC7-6C29-4021-AFD4-ABA2222B8D71}" srcOrd="2" destOrd="0" presId="urn:microsoft.com/office/officeart/2009/3/layout/StepUpProcess"/>
    <dgm:cxn modelId="{C1D49165-A84A-4210-A1AD-CFB1146F23F5}" type="presParOf" srcId="{10279FAF-3142-4DC4-9A8B-4CAEF5915FBB}" destId="{12AA5352-6228-4ABE-A95F-553EEAB010EB}" srcOrd="1" destOrd="0" presId="urn:microsoft.com/office/officeart/2009/3/layout/StepUpProcess"/>
    <dgm:cxn modelId="{078DC087-83AB-479C-8E6E-A7EF3D870D5E}" type="presParOf" srcId="{12AA5352-6228-4ABE-A95F-553EEAB010EB}" destId="{4B7EC6CB-A7E8-45FF-9077-A5F2642F24E0}" srcOrd="0" destOrd="0" presId="urn:microsoft.com/office/officeart/2009/3/layout/StepUpProcess"/>
    <dgm:cxn modelId="{D32D2C08-F4CA-409F-A958-D53153B79551}" type="presParOf" srcId="{10279FAF-3142-4DC4-9A8B-4CAEF5915FBB}" destId="{34CE8E41-60A9-49FD-9818-8024C27B674C}" srcOrd="2" destOrd="0" presId="urn:microsoft.com/office/officeart/2009/3/layout/StepUpProcess"/>
    <dgm:cxn modelId="{BE507DC6-31C1-4E35-8E7D-BA78185E257E}" type="presParOf" srcId="{34CE8E41-60A9-49FD-9818-8024C27B674C}" destId="{F723B604-4FAF-4EA8-B017-4CEAA2CC6A3F}" srcOrd="0" destOrd="0" presId="urn:microsoft.com/office/officeart/2009/3/layout/StepUpProcess"/>
    <dgm:cxn modelId="{2184366D-7883-4290-84C5-584230EA979F}" type="presParOf" srcId="{34CE8E41-60A9-49FD-9818-8024C27B674C}" destId="{90B4D102-2D2F-40B8-A6B0-19F55D9E5B23}" srcOrd="1" destOrd="0" presId="urn:microsoft.com/office/officeart/2009/3/layout/StepUpProcess"/>
    <dgm:cxn modelId="{9A316031-918D-41BC-A0F1-5E178C523DD7}" type="presParOf" srcId="{34CE8E41-60A9-49FD-9818-8024C27B674C}" destId="{5B2BE5CE-3A64-4A1D-A27E-9530B9E17C57}" srcOrd="2" destOrd="0" presId="urn:microsoft.com/office/officeart/2009/3/layout/StepUpProcess"/>
    <dgm:cxn modelId="{C9DD229E-2C5E-466D-9F58-9CE8DBA50F08}" type="presParOf" srcId="{10279FAF-3142-4DC4-9A8B-4CAEF5915FBB}" destId="{8B8C1821-EFAF-4149-B910-44F7820B1EA0}" srcOrd="3" destOrd="0" presId="urn:microsoft.com/office/officeart/2009/3/layout/StepUpProcess"/>
    <dgm:cxn modelId="{19814021-576D-4E56-BEBF-3CD6B6F86CC5}" type="presParOf" srcId="{8B8C1821-EFAF-4149-B910-44F7820B1EA0}" destId="{FA6298D5-7D5F-428C-B1E0-C6DB812009A0}" srcOrd="0" destOrd="0" presId="urn:microsoft.com/office/officeart/2009/3/layout/StepUpProcess"/>
    <dgm:cxn modelId="{AC2AB43A-B367-48AA-9769-51D2B5CFD600}" type="presParOf" srcId="{10279FAF-3142-4DC4-9A8B-4CAEF5915FBB}" destId="{F02F4CC0-90F6-4A1C-8822-6470DF959EB9}" srcOrd="4" destOrd="0" presId="urn:microsoft.com/office/officeart/2009/3/layout/StepUpProcess"/>
    <dgm:cxn modelId="{E51D0FEE-213D-4F3C-B679-F6954C2EBCCC}" type="presParOf" srcId="{F02F4CC0-90F6-4A1C-8822-6470DF959EB9}" destId="{D68DA851-EC87-426C-BE4E-90F44BD8C3B6}" srcOrd="0" destOrd="0" presId="urn:microsoft.com/office/officeart/2009/3/layout/StepUpProcess"/>
    <dgm:cxn modelId="{3F374C11-AF29-4BE7-942A-886F0F6B0BEA}" type="presParOf" srcId="{F02F4CC0-90F6-4A1C-8822-6470DF959EB9}" destId="{5A3512BA-C787-4F3E-AA3A-9B5B0A83C80B}"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05B822-F07C-4826-898B-98F86232996D}" type="doc">
      <dgm:prSet loTypeId="urn:microsoft.com/office/officeart/2005/8/layout/pList1" loCatId="picture" qsTypeId="urn:microsoft.com/office/officeart/2005/8/quickstyle/simple1" qsCatId="simple" csTypeId="urn:microsoft.com/office/officeart/2005/8/colors/accent1_3" csCatId="accent1" phldr="1"/>
      <dgm:spPr/>
      <dgm:t>
        <a:bodyPr/>
        <a:lstStyle/>
        <a:p>
          <a:endParaRPr lang="en-US"/>
        </a:p>
      </dgm:t>
    </dgm:pt>
    <dgm:pt modelId="{2AED38B4-1E2E-440D-8A59-57D52410CAA1}">
      <dgm:prSet phldrT="[Text]"/>
      <dgm:spPr>
        <a:solidFill>
          <a:schemeClr val="accent2"/>
        </a:solidFill>
      </dgm:spPr>
      <dgm:t>
        <a:bodyPr/>
        <a:lstStyle/>
        <a:p>
          <a:r>
            <a:rPr lang="en-US" dirty="0" smtClean="0">
              <a:solidFill>
                <a:schemeClr val="bg1"/>
              </a:solidFill>
              <a:latin typeface="Franklin Gothic Medium Cond" panose="020B0606030402020204" pitchFamily="34" charset="0"/>
            </a:rPr>
            <a:t>Atomic Energy</a:t>
          </a:r>
          <a:endParaRPr lang="en-US" dirty="0">
            <a:solidFill>
              <a:schemeClr val="bg1"/>
            </a:solidFill>
            <a:latin typeface="Franklin Gothic Medium Cond" panose="020B0606030402020204" pitchFamily="34" charset="0"/>
          </a:endParaRPr>
        </a:p>
      </dgm:t>
    </dgm:pt>
    <dgm:pt modelId="{FDA01C6A-FD92-4C02-9ED3-6DC92669A676}" type="parTrans" cxnId="{08442782-234D-41C7-A355-8FBC84018338}">
      <dgm:prSet/>
      <dgm:spPr/>
      <dgm:t>
        <a:bodyPr/>
        <a:lstStyle/>
        <a:p>
          <a:endParaRPr lang="en-US"/>
        </a:p>
      </dgm:t>
    </dgm:pt>
    <dgm:pt modelId="{0158FAF9-B0D1-4906-822A-0C4B23DA9E9D}" type="sibTrans" cxnId="{08442782-234D-41C7-A355-8FBC84018338}">
      <dgm:prSet/>
      <dgm:spPr/>
      <dgm:t>
        <a:bodyPr/>
        <a:lstStyle/>
        <a:p>
          <a:endParaRPr lang="en-US"/>
        </a:p>
      </dgm:t>
    </dgm:pt>
    <dgm:pt modelId="{765D66AE-403A-4934-B9D4-B1B52AF03F9C}">
      <dgm:prSet/>
      <dgm:spPr>
        <a:solidFill>
          <a:schemeClr val="accent2"/>
        </a:solidFill>
      </dgm:spPr>
      <dgm:t>
        <a:bodyPr/>
        <a:lstStyle/>
        <a:p>
          <a:r>
            <a:rPr lang="en-US" dirty="0" smtClean="0">
              <a:solidFill>
                <a:schemeClr val="bg1"/>
              </a:solidFill>
              <a:latin typeface="Franklin Gothic Medium Cond" panose="020B0606030402020204" pitchFamily="34" charset="0"/>
            </a:rPr>
            <a:t>Atomic Minerals</a:t>
          </a:r>
        </a:p>
      </dgm:t>
    </dgm:pt>
    <dgm:pt modelId="{8240CA95-7465-4220-9981-BF381231DB13}" type="parTrans" cxnId="{76DAE59D-F42B-43DE-9C50-7F64219641F4}">
      <dgm:prSet/>
      <dgm:spPr/>
      <dgm:t>
        <a:bodyPr/>
        <a:lstStyle/>
        <a:p>
          <a:endParaRPr lang="en-US"/>
        </a:p>
      </dgm:t>
    </dgm:pt>
    <dgm:pt modelId="{309AAC6C-5353-45B9-9D6A-317A25592327}" type="sibTrans" cxnId="{76DAE59D-F42B-43DE-9C50-7F64219641F4}">
      <dgm:prSet/>
      <dgm:spPr/>
      <dgm:t>
        <a:bodyPr/>
        <a:lstStyle/>
        <a:p>
          <a:endParaRPr lang="en-US"/>
        </a:p>
      </dgm:t>
    </dgm:pt>
    <dgm:pt modelId="{B4DE464E-F456-4975-97C9-03B3D22FB612}">
      <dgm:prSet/>
      <dgm:spPr>
        <a:solidFill>
          <a:schemeClr val="accent2"/>
        </a:solidFill>
      </dgm:spPr>
      <dgm:t>
        <a:bodyPr/>
        <a:lstStyle/>
        <a:p>
          <a:r>
            <a:rPr lang="en-US" dirty="0" smtClean="0">
              <a:solidFill>
                <a:schemeClr val="bg1"/>
              </a:solidFill>
              <a:latin typeface="Franklin Gothic Medium Cond" panose="020B0606030402020204" pitchFamily="34" charset="0"/>
            </a:rPr>
            <a:t>Rail Transport</a:t>
          </a:r>
        </a:p>
      </dgm:t>
    </dgm:pt>
    <dgm:pt modelId="{DEA4E968-D93E-491E-BB59-C58434DACEC8}" type="parTrans" cxnId="{1EF37490-AA36-4A90-ACED-71FB4A7FEBBE}">
      <dgm:prSet/>
      <dgm:spPr/>
      <dgm:t>
        <a:bodyPr/>
        <a:lstStyle/>
        <a:p>
          <a:endParaRPr lang="en-US"/>
        </a:p>
      </dgm:t>
    </dgm:pt>
    <dgm:pt modelId="{A5937116-8ACF-44F9-A326-665985CDE9D5}" type="sibTrans" cxnId="{1EF37490-AA36-4A90-ACED-71FB4A7FEBBE}">
      <dgm:prSet/>
      <dgm:spPr/>
      <dgm:t>
        <a:bodyPr/>
        <a:lstStyle/>
        <a:p>
          <a:endParaRPr lang="en-US"/>
        </a:p>
      </dgm:t>
    </dgm:pt>
    <dgm:pt modelId="{0402419F-16E4-435F-8571-554B96F1A5F8}">
      <dgm:prSet phldrT="[Text]"/>
      <dgm:spPr>
        <a:solidFill>
          <a:schemeClr val="accent2"/>
        </a:solidFill>
      </dgm:spPr>
      <dgm:t>
        <a:bodyPr/>
        <a:lstStyle/>
        <a:p>
          <a:r>
            <a:rPr lang="en-US" dirty="0" smtClean="0">
              <a:solidFill>
                <a:schemeClr val="bg1"/>
              </a:solidFill>
              <a:latin typeface="Franklin Gothic Medium Cond" panose="020B0606030402020204" pitchFamily="34" charset="0"/>
            </a:rPr>
            <a:t>PVT. KEEP OUT:</a:t>
          </a:r>
          <a:endParaRPr lang="en-US" dirty="0">
            <a:solidFill>
              <a:schemeClr val="bg1"/>
            </a:solidFill>
            <a:latin typeface="Franklin Gothic Medium Cond" panose="020B0606030402020204" pitchFamily="34" charset="0"/>
          </a:endParaRPr>
        </a:p>
      </dgm:t>
    </dgm:pt>
    <dgm:pt modelId="{3575FD61-D9CA-4659-B71A-3AA60F39842A}" type="parTrans" cxnId="{2A0BEFAC-AC88-4C24-8FB5-A1932A8B14BC}">
      <dgm:prSet/>
      <dgm:spPr/>
      <dgm:t>
        <a:bodyPr/>
        <a:lstStyle/>
        <a:p>
          <a:endParaRPr lang="en-US"/>
        </a:p>
      </dgm:t>
    </dgm:pt>
    <dgm:pt modelId="{39316618-63C8-47F2-8080-409A21799D95}" type="sibTrans" cxnId="{2A0BEFAC-AC88-4C24-8FB5-A1932A8B14BC}">
      <dgm:prSet/>
      <dgm:spPr/>
      <dgm:t>
        <a:bodyPr/>
        <a:lstStyle/>
        <a:p>
          <a:endParaRPr lang="en-US"/>
        </a:p>
      </dgm:t>
    </dgm:pt>
    <dgm:pt modelId="{949F2BB8-21C7-4474-8C41-61E334EF6844}" type="pres">
      <dgm:prSet presAssocID="{1005B822-F07C-4826-898B-98F86232996D}" presName="Name0" presStyleCnt="0">
        <dgm:presLayoutVars>
          <dgm:dir/>
          <dgm:resizeHandles val="exact"/>
        </dgm:presLayoutVars>
      </dgm:prSet>
      <dgm:spPr/>
      <dgm:t>
        <a:bodyPr/>
        <a:lstStyle/>
        <a:p>
          <a:endParaRPr lang="en-US"/>
        </a:p>
      </dgm:t>
    </dgm:pt>
    <dgm:pt modelId="{D7B08E31-9EF5-43DC-90BC-8AE304CADC8C}" type="pres">
      <dgm:prSet presAssocID="{0402419F-16E4-435F-8571-554B96F1A5F8}" presName="compNode" presStyleCnt="0"/>
      <dgm:spPr/>
    </dgm:pt>
    <dgm:pt modelId="{D2CB00E2-AE5D-4B85-9EEE-0C58FF0090E0}" type="pres">
      <dgm:prSet presAssocID="{0402419F-16E4-435F-8571-554B96F1A5F8}" presName="pictRect" presStyleLbl="node1" presStyleIdx="0" presStyleCnt="4"/>
      <dgm:spPr>
        <a:prstGeom prst="rightArrow">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616CFB85-857E-4002-9AF8-894B221F33B1}" type="pres">
      <dgm:prSet presAssocID="{0402419F-16E4-435F-8571-554B96F1A5F8}" presName="textRect" presStyleLbl="revTx" presStyleIdx="0" presStyleCnt="4">
        <dgm:presLayoutVars>
          <dgm:bulletEnabled val="1"/>
        </dgm:presLayoutVars>
      </dgm:prSet>
      <dgm:spPr/>
      <dgm:t>
        <a:bodyPr/>
        <a:lstStyle/>
        <a:p>
          <a:endParaRPr lang="en-US"/>
        </a:p>
      </dgm:t>
    </dgm:pt>
    <dgm:pt modelId="{B559D4F9-AED6-4D40-AE6E-DAD005184BBE}" type="pres">
      <dgm:prSet presAssocID="{39316618-63C8-47F2-8080-409A21799D95}" presName="sibTrans" presStyleLbl="sibTrans2D1" presStyleIdx="0" presStyleCnt="0"/>
      <dgm:spPr/>
      <dgm:t>
        <a:bodyPr/>
        <a:lstStyle/>
        <a:p>
          <a:endParaRPr lang="en-US"/>
        </a:p>
      </dgm:t>
    </dgm:pt>
    <dgm:pt modelId="{9E9D1887-FFE0-4F1F-92A7-250022F886EF}" type="pres">
      <dgm:prSet presAssocID="{2AED38B4-1E2E-440D-8A59-57D52410CAA1}" presName="compNode" presStyleCnt="0"/>
      <dgm:spPr/>
    </dgm:pt>
    <dgm:pt modelId="{FB1C83F4-A8E5-42E6-84A4-488E4E76AD81}" type="pres">
      <dgm:prSet presAssocID="{2AED38B4-1E2E-440D-8A59-57D52410CAA1}" presName="pictRect" presStyleLbl="nod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6D50FA8B-92F3-4B8F-A54E-46802F323D45}" type="pres">
      <dgm:prSet presAssocID="{2AED38B4-1E2E-440D-8A59-57D52410CAA1}" presName="textRect" presStyleLbl="revTx" presStyleIdx="1" presStyleCnt="4">
        <dgm:presLayoutVars>
          <dgm:bulletEnabled val="1"/>
        </dgm:presLayoutVars>
      </dgm:prSet>
      <dgm:spPr/>
      <dgm:t>
        <a:bodyPr/>
        <a:lstStyle/>
        <a:p>
          <a:endParaRPr lang="en-US"/>
        </a:p>
      </dgm:t>
    </dgm:pt>
    <dgm:pt modelId="{70BB3D7C-E1B2-410B-B682-CDC4FA0287E1}" type="pres">
      <dgm:prSet presAssocID="{0158FAF9-B0D1-4906-822A-0C4B23DA9E9D}" presName="sibTrans" presStyleLbl="sibTrans2D1" presStyleIdx="0" presStyleCnt="0"/>
      <dgm:spPr/>
      <dgm:t>
        <a:bodyPr/>
        <a:lstStyle/>
        <a:p>
          <a:endParaRPr lang="en-US"/>
        </a:p>
      </dgm:t>
    </dgm:pt>
    <dgm:pt modelId="{DA81B154-39A0-46C5-B796-E563596AFD44}" type="pres">
      <dgm:prSet presAssocID="{765D66AE-403A-4934-B9D4-B1B52AF03F9C}" presName="compNode" presStyleCnt="0"/>
      <dgm:spPr/>
    </dgm:pt>
    <dgm:pt modelId="{D4D5C312-FA49-4D34-8D6D-831F7174AF86}" type="pres">
      <dgm:prSet presAssocID="{765D66AE-403A-4934-B9D4-B1B52AF03F9C}" presName="pictRect" presStyleLbl="nod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E8C0B275-F854-4B60-AC15-56EC831FDB86}" type="pres">
      <dgm:prSet presAssocID="{765D66AE-403A-4934-B9D4-B1B52AF03F9C}" presName="textRect" presStyleLbl="revTx" presStyleIdx="2" presStyleCnt="4">
        <dgm:presLayoutVars>
          <dgm:bulletEnabled val="1"/>
        </dgm:presLayoutVars>
      </dgm:prSet>
      <dgm:spPr/>
      <dgm:t>
        <a:bodyPr/>
        <a:lstStyle/>
        <a:p>
          <a:endParaRPr lang="en-US"/>
        </a:p>
      </dgm:t>
    </dgm:pt>
    <dgm:pt modelId="{CDF753AE-2E99-46E4-AD74-3852B757CFDF}" type="pres">
      <dgm:prSet presAssocID="{309AAC6C-5353-45B9-9D6A-317A25592327}" presName="sibTrans" presStyleLbl="sibTrans2D1" presStyleIdx="0" presStyleCnt="0"/>
      <dgm:spPr/>
      <dgm:t>
        <a:bodyPr/>
        <a:lstStyle/>
        <a:p>
          <a:endParaRPr lang="en-US"/>
        </a:p>
      </dgm:t>
    </dgm:pt>
    <dgm:pt modelId="{4CF5F150-318C-46EB-A155-6142F363C68F}" type="pres">
      <dgm:prSet presAssocID="{B4DE464E-F456-4975-97C9-03B3D22FB612}" presName="compNode" presStyleCnt="0"/>
      <dgm:spPr/>
    </dgm:pt>
    <dgm:pt modelId="{F74D6666-649E-412F-AE94-45C28A188F50}" type="pres">
      <dgm:prSet presAssocID="{B4DE464E-F456-4975-97C9-03B3D22FB612}" presName="pictRect" presStyleLbl="nod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FEAA8788-48D3-4E49-88CC-1037C20A4C92}" type="pres">
      <dgm:prSet presAssocID="{B4DE464E-F456-4975-97C9-03B3D22FB612}" presName="textRect" presStyleLbl="revTx" presStyleIdx="3" presStyleCnt="4">
        <dgm:presLayoutVars>
          <dgm:bulletEnabled val="1"/>
        </dgm:presLayoutVars>
      </dgm:prSet>
      <dgm:spPr/>
      <dgm:t>
        <a:bodyPr/>
        <a:lstStyle/>
        <a:p>
          <a:endParaRPr lang="en-US"/>
        </a:p>
      </dgm:t>
    </dgm:pt>
  </dgm:ptLst>
  <dgm:cxnLst>
    <dgm:cxn modelId="{DA5E91C5-28C5-4DB4-AF01-A6CEB8DD533D}" type="presOf" srcId="{1005B822-F07C-4826-898B-98F86232996D}" destId="{949F2BB8-21C7-4474-8C41-61E334EF6844}" srcOrd="0" destOrd="0" presId="urn:microsoft.com/office/officeart/2005/8/layout/pList1"/>
    <dgm:cxn modelId="{08442782-234D-41C7-A355-8FBC84018338}" srcId="{1005B822-F07C-4826-898B-98F86232996D}" destId="{2AED38B4-1E2E-440D-8A59-57D52410CAA1}" srcOrd="1" destOrd="0" parTransId="{FDA01C6A-FD92-4C02-9ED3-6DC92669A676}" sibTransId="{0158FAF9-B0D1-4906-822A-0C4B23DA9E9D}"/>
    <dgm:cxn modelId="{2A0BEFAC-AC88-4C24-8FB5-A1932A8B14BC}" srcId="{1005B822-F07C-4826-898B-98F86232996D}" destId="{0402419F-16E4-435F-8571-554B96F1A5F8}" srcOrd="0" destOrd="0" parTransId="{3575FD61-D9CA-4659-B71A-3AA60F39842A}" sibTransId="{39316618-63C8-47F2-8080-409A21799D95}"/>
    <dgm:cxn modelId="{7F51721A-11FC-4B02-A9C5-C4E833FFBFB5}" type="presOf" srcId="{765D66AE-403A-4934-B9D4-B1B52AF03F9C}" destId="{E8C0B275-F854-4B60-AC15-56EC831FDB86}" srcOrd="0" destOrd="0" presId="urn:microsoft.com/office/officeart/2005/8/layout/pList1"/>
    <dgm:cxn modelId="{6BF305CD-5C57-484D-9269-CA8019D4D783}" type="presOf" srcId="{309AAC6C-5353-45B9-9D6A-317A25592327}" destId="{CDF753AE-2E99-46E4-AD74-3852B757CFDF}" srcOrd="0" destOrd="0" presId="urn:microsoft.com/office/officeart/2005/8/layout/pList1"/>
    <dgm:cxn modelId="{76DAE59D-F42B-43DE-9C50-7F64219641F4}" srcId="{1005B822-F07C-4826-898B-98F86232996D}" destId="{765D66AE-403A-4934-B9D4-B1B52AF03F9C}" srcOrd="2" destOrd="0" parTransId="{8240CA95-7465-4220-9981-BF381231DB13}" sibTransId="{309AAC6C-5353-45B9-9D6A-317A25592327}"/>
    <dgm:cxn modelId="{15C29C3E-0DEB-4D3D-8BAB-300A12DB4A51}" type="presOf" srcId="{0158FAF9-B0D1-4906-822A-0C4B23DA9E9D}" destId="{70BB3D7C-E1B2-410B-B682-CDC4FA0287E1}" srcOrd="0" destOrd="0" presId="urn:microsoft.com/office/officeart/2005/8/layout/pList1"/>
    <dgm:cxn modelId="{6CBF13F3-E3B3-4057-A39E-BAAC1E1F6A3F}" type="presOf" srcId="{2AED38B4-1E2E-440D-8A59-57D52410CAA1}" destId="{6D50FA8B-92F3-4B8F-A54E-46802F323D45}" srcOrd="0" destOrd="0" presId="urn:microsoft.com/office/officeart/2005/8/layout/pList1"/>
    <dgm:cxn modelId="{D71B6457-B423-4F38-B797-FB660BC81835}" type="presOf" srcId="{0402419F-16E4-435F-8571-554B96F1A5F8}" destId="{616CFB85-857E-4002-9AF8-894B221F33B1}" srcOrd="0" destOrd="0" presId="urn:microsoft.com/office/officeart/2005/8/layout/pList1"/>
    <dgm:cxn modelId="{3AC91F3E-A472-497D-834E-8E772A3D8628}" type="presOf" srcId="{B4DE464E-F456-4975-97C9-03B3D22FB612}" destId="{FEAA8788-48D3-4E49-88CC-1037C20A4C92}" srcOrd="0" destOrd="0" presId="urn:microsoft.com/office/officeart/2005/8/layout/pList1"/>
    <dgm:cxn modelId="{8F6F6D37-E321-4450-B65E-0B524A7C95D1}" type="presOf" srcId="{39316618-63C8-47F2-8080-409A21799D95}" destId="{B559D4F9-AED6-4D40-AE6E-DAD005184BBE}" srcOrd="0" destOrd="0" presId="urn:microsoft.com/office/officeart/2005/8/layout/pList1"/>
    <dgm:cxn modelId="{1EF37490-AA36-4A90-ACED-71FB4A7FEBBE}" srcId="{1005B822-F07C-4826-898B-98F86232996D}" destId="{B4DE464E-F456-4975-97C9-03B3D22FB612}" srcOrd="3" destOrd="0" parTransId="{DEA4E968-D93E-491E-BB59-C58434DACEC8}" sibTransId="{A5937116-8ACF-44F9-A326-665985CDE9D5}"/>
    <dgm:cxn modelId="{9FC6787F-C4C6-4B1F-924D-B894F0DDAAED}" type="presParOf" srcId="{949F2BB8-21C7-4474-8C41-61E334EF6844}" destId="{D7B08E31-9EF5-43DC-90BC-8AE304CADC8C}" srcOrd="0" destOrd="0" presId="urn:microsoft.com/office/officeart/2005/8/layout/pList1"/>
    <dgm:cxn modelId="{16795A1F-5605-423B-8A31-9D0630FAE04E}" type="presParOf" srcId="{D7B08E31-9EF5-43DC-90BC-8AE304CADC8C}" destId="{D2CB00E2-AE5D-4B85-9EEE-0C58FF0090E0}" srcOrd="0" destOrd="0" presId="urn:microsoft.com/office/officeart/2005/8/layout/pList1"/>
    <dgm:cxn modelId="{E7669F59-7C90-4EAD-B727-886E748F87E7}" type="presParOf" srcId="{D7B08E31-9EF5-43DC-90BC-8AE304CADC8C}" destId="{616CFB85-857E-4002-9AF8-894B221F33B1}" srcOrd="1" destOrd="0" presId="urn:microsoft.com/office/officeart/2005/8/layout/pList1"/>
    <dgm:cxn modelId="{7C423C16-4282-4BF8-8412-7A5558566D82}" type="presParOf" srcId="{949F2BB8-21C7-4474-8C41-61E334EF6844}" destId="{B559D4F9-AED6-4D40-AE6E-DAD005184BBE}" srcOrd="1" destOrd="0" presId="urn:microsoft.com/office/officeart/2005/8/layout/pList1"/>
    <dgm:cxn modelId="{67375579-7BD7-4E69-AA41-21D5ED508EF9}" type="presParOf" srcId="{949F2BB8-21C7-4474-8C41-61E334EF6844}" destId="{9E9D1887-FFE0-4F1F-92A7-250022F886EF}" srcOrd="2" destOrd="0" presId="urn:microsoft.com/office/officeart/2005/8/layout/pList1"/>
    <dgm:cxn modelId="{BD70D55D-9CFC-4BDA-B96C-D5325C163A72}" type="presParOf" srcId="{9E9D1887-FFE0-4F1F-92A7-250022F886EF}" destId="{FB1C83F4-A8E5-42E6-84A4-488E4E76AD81}" srcOrd="0" destOrd="0" presId="urn:microsoft.com/office/officeart/2005/8/layout/pList1"/>
    <dgm:cxn modelId="{125D7556-E9AF-4DAB-94BE-CDD79A559F7E}" type="presParOf" srcId="{9E9D1887-FFE0-4F1F-92A7-250022F886EF}" destId="{6D50FA8B-92F3-4B8F-A54E-46802F323D45}" srcOrd="1" destOrd="0" presId="urn:microsoft.com/office/officeart/2005/8/layout/pList1"/>
    <dgm:cxn modelId="{83799CD4-2C70-40A4-92B4-D36FE64922BF}" type="presParOf" srcId="{949F2BB8-21C7-4474-8C41-61E334EF6844}" destId="{70BB3D7C-E1B2-410B-B682-CDC4FA0287E1}" srcOrd="3" destOrd="0" presId="urn:microsoft.com/office/officeart/2005/8/layout/pList1"/>
    <dgm:cxn modelId="{849DB92F-6831-426B-80E6-88B8374661E7}" type="presParOf" srcId="{949F2BB8-21C7-4474-8C41-61E334EF6844}" destId="{DA81B154-39A0-46C5-B796-E563596AFD44}" srcOrd="4" destOrd="0" presId="urn:microsoft.com/office/officeart/2005/8/layout/pList1"/>
    <dgm:cxn modelId="{35E2788E-0BB5-4285-8DEF-739475E50638}" type="presParOf" srcId="{DA81B154-39A0-46C5-B796-E563596AFD44}" destId="{D4D5C312-FA49-4D34-8D6D-831F7174AF86}" srcOrd="0" destOrd="0" presId="urn:microsoft.com/office/officeart/2005/8/layout/pList1"/>
    <dgm:cxn modelId="{9134897B-6FF7-4761-9D97-BA9C71F80B16}" type="presParOf" srcId="{DA81B154-39A0-46C5-B796-E563596AFD44}" destId="{E8C0B275-F854-4B60-AC15-56EC831FDB86}" srcOrd="1" destOrd="0" presId="urn:microsoft.com/office/officeart/2005/8/layout/pList1"/>
    <dgm:cxn modelId="{275FEB07-7CE0-4631-8AC9-DEF7E10780F5}" type="presParOf" srcId="{949F2BB8-21C7-4474-8C41-61E334EF6844}" destId="{CDF753AE-2E99-46E4-AD74-3852B757CFDF}" srcOrd="5" destOrd="0" presId="urn:microsoft.com/office/officeart/2005/8/layout/pList1"/>
    <dgm:cxn modelId="{04609D4D-07AA-4847-8512-EA80F0BD15D8}" type="presParOf" srcId="{949F2BB8-21C7-4474-8C41-61E334EF6844}" destId="{4CF5F150-318C-46EB-A155-6142F363C68F}" srcOrd="6" destOrd="0" presId="urn:microsoft.com/office/officeart/2005/8/layout/pList1"/>
    <dgm:cxn modelId="{24C964BD-F78C-4BB3-8918-0923F64CF641}" type="presParOf" srcId="{4CF5F150-318C-46EB-A155-6142F363C68F}" destId="{F74D6666-649E-412F-AE94-45C28A188F50}" srcOrd="0" destOrd="0" presId="urn:microsoft.com/office/officeart/2005/8/layout/pList1"/>
    <dgm:cxn modelId="{D9B2EDAE-50E7-40E1-AD95-61D30ADA6C7C}" type="presParOf" srcId="{4CF5F150-318C-46EB-A155-6142F363C68F}" destId="{FEAA8788-48D3-4E49-88CC-1037C20A4C92}"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F62E95-8D27-4527-86A6-4E968738A64B}" type="doc">
      <dgm:prSet loTypeId="urn:microsoft.com/office/officeart/2008/layout/PictureLineup" loCatId="picture" qsTypeId="urn:microsoft.com/office/officeart/2005/8/quickstyle/simple4" qsCatId="simple" csTypeId="urn:microsoft.com/office/officeart/2005/8/colors/colorful1" csCatId="colorful" phldr="1"/>
      <dgm:spPr/>
      <dgm:t>
        <a:bodyPr/>
        <a:lstStyle/>
        <a:p>
          <a:endParaRPr lang="en-US"/>
        </a:p>
      </dgm:t>
    </dgm:pt>
    <dgm:pt modelId="{06915227-4AE8-45B6-B484-0B066A074B42}">
      <dgm:prSet phldrT="[Text]" custT="1"/>
      <dgm:spPr/>
      <dgm:t>
        <a:bodyPr/>
        <a:lstStyle/>
        <a:p>
          <a:r>
            <a:rPr lang="en-US" sz="2000" dirty="0" smtClean="0">
              <a:solidFill>
                <a:srgbClr val="FF0000"/>
              </a:solidFill>
              <a:latin typeface="Franklin Gothic Medium Cond" panose="020B0606030402020204" pitchFamily="34" charset="0"/>
            </a:rPr>
            <a:t>Alcohol</a:t>
          </a:r>
          <a:br>
            <a:rPr lang="en-US" sz="2000" dirty="0" smtClean="0">
              <a:solidFill>
                <a:srgbClr val="FF0000"/>
              </a:solidFill>
              <a:latin typeface="Franklin Gothic Medium Cond" panose="020B0606030402020204" pitchFamily="34" charset="0"/>
            </a:rPr>
          </a:br>
          <a:r>
            <a:rPr lang="en-US" sz="2000" dirty="0" smtClean="0">
              <a:solidFill>
                <a:srgbClr val="FF0000"/>
              </a:solidFill>
              <a:latin typeface="Franklin Gothic Medium Cond" panose="020B0606030402020204" pitchFamily="34" charset="0"/>
            </a:rPr>
            <a:t>distillation </a:t>
          </a:r>
          <a:br>
            <a:rPr lang="en-US" sz="2000" dirty="0" smtClean="0">
              <a:solidFill>
                <a:srgbClr val="FF0000"/>
              </a:solidFill>
              <a:latin typeface="Franklin Gothic Medium Cond" panose="020B0606030402020204" pitchFamily="34" charset="0"/>
            </a:rPr>
          </a:br>
          <a:r>
            <a:rPr lang="en-US" sz="2000" dirty="0" smtClean="0">
              <a:solidFill>
                <a:srgbClr val="FF0000"/>
              </a:solidFill>
              <a:latin typeface="Franklin Gothic Medium Cond" panose="020B0606030402020204" pitchFamily="34" charset="0"/>
            </a:rPr>
            <a:t>Brewing</a:t>
          </a:r>
          <a:endParaRPr lang="en-US" sz="2000" dirty="0">
            <a:solidFill>
              <a:srgbClr val="FF0000"/>
            </a:solidFill>
            <a:latin typeface="Franklin Gothic Medium Cond" panose="020B0606030402020204" pitchFamily="34" charset="0"/>
          </a:endParaRPr>
        </a:p>
      </dgm:t>
    </dgm:pt>
    <dgm:pt modelId="{3D6A72BA-B914-4B20-B013-4139C80A948D}" type="parTrans" cxnId="{8EB6FCAE-3BEA-445F-8B49-49C60AA2B990}">
      <dgm:prSet/>
      <dgm:spPr/>
      <dgm:t>
        <a:bodyPr/>
        <a:lstStyle/>
        <a:p>
          <a:endParaRPr lang="en-US"/>
        </a:p>
      </dgm:t>
    </dgm:pt>
    <dgm:pt modelId="{62BE3564-5B26-4574-8CB2-F96E15F74B8A}" type="sibTrans" cxnId="{8EB6FCAE-3BEA-445F-8B49-49C60AA2B990}">
      <dgm:prSet/>
      <dgm:spPr/>
      <dgm:t>
        <a:bodyPr/>
        <a:lstStyle/>
        <a:p>
          <a:endParaRPr lang="en-US"/>
        </a:p>
      </dgm:t>
    </dgm:pt>
    <dgm:pt modelId="{5067C769-7DE1-492C-A428-31CCFE870FC7}">
      <dgm:prSet custT="1"/>
      <dgm:spPr/>
      <dgm:t>
        <a:bodyPr/>
        <a:lstStyle/>
        <a:p>
          <a:r>
            <a:rPr lang="en-US" sz="2000" dirty="0" smtClean="0">
              <a:solidFill>
                <a:srgbClr val="FF0000"/>
              </a:solidFill>
              <a:latin typeface="Franklin Gothic Medium Cond" panose="020B0606030402020204" pitchFamily="34" charset="0"/>
            </a:rPr>
            <a:t>Tobacco</a:t>
          </a:r>
          <a:br>
            <a:rPr lang="en-US" sz="2000" dirty="0" smtClean="0">
              <a:solidFill>
                <a:srgbClr val="FF0000"/>
              </a:solidFill>
              <a:latin typeface="Franklin Gothic Medium Cond" panose="020B0606030402020204" pitchFamily="34" charset="0"/>
            </a:rPr>
          </a:br>
          <a:r>
            <a:rPr lang="en-US" sz="2000" dirty="0" smtClean="0">
              <a:solidFill>
                <a:srgbClr val="FF0000"/>
              </a:solidFill>
              <a:latin typeface="Franklin Gothic Medium Cond" panose="020B0606030402020204" pitchFamily="34" charset="0"/>
            </a:rPr>
            <a:t>Cigar</a:t>
          </a:r>
          <a:endParaRPr lang="en-US" sz="2000" dirty="0">
            <a:solidFill>
              <a:srgbClr val="FF0000"/>
            </a:solidFill>
            <a:latin typeface="Franklin Gothic Medium Cond" panose="020B0606030402020204" pitchFamily="34" charset="0"/>
          </a:endParaRPr>
        </a:p>
      </dgm:t>
    </dgm:pt>
    <dgm:pt modelId="{43CB4DFC-7613-48C6-81C4-9A1E647771E2}" type="parTrans" cxnId="{216FC85E-E587-437E-917E-9F8E5ED39FFE}">
      <dgm:prSet/>
      <dgm:spPr/>
      <dgm:t>
        <a:bodyPr/>
        <a:lstStyle/>
        <a:p>
          <a:endParaRPr lang="en-US"/>
        </a:p>
      </dgm:t>
    </dgm:pt>
    <dgm:pt modelId="{B9E6FBBC-7619-4D63-A1E4-336E0D338EAF}" type="sibTrans" cxnId="{216FC85E-E587-437E-917E-9F8E5ED39FFE}">
      <dgm:prSet/>
      <dgm:spPr/>
      <dgm:t>
        <a:bodyPr/>
        <a:lstStyle/>
        <a:p>
          <a:endParaRPr lang="en-US"/>
        </a:p>
      </dgm:t>
    </dgm:pt>
    <dgm:pt modelId="{76653338-BD9A-4510-B14A-E878AB91AAAF}">
      <dgm:prSet custT="1"/>
      <dgm:spPr/>
      <dgm:t>
        <a:bodyPr/>
        <a:lstStyle/>
        <a:p>
          <a:r>
            <a:rPr lang="en-US" sz="2000" dirty="0" smtClean="0">
              <a:solidFill>
                <a:srgbClr val="FF0000"/>
              </a:solidFill>
              <a:latin typeface="Franklin Gothic Medium Cond" panose="020B0606030402020204" pitchFamily="34" charset="0"/>
            </a:rPr>
            <a:t>Electronic Aerospace &amp; Defense</a:t>
          </a:r>
          <a:endParaRPr lang="en-US" sz="2000" dirty="0">
            <a:solidFill>
              <a:srgbClr val="FF0000"/>
            </a:solidFill>
            <a:latin typeface="Franklin Gothic Medium Cond" panose="020B0606030402020204" pitchFamily="34" charset="0"/>
          </a:endParaRPr>
        </a:p>
      </dgm:t>
    </dgm:pt>
    <dgm:pt modelId="{AEADD88B-B7AE-4AC8-A7AE-C0196F68EFBA}" type="parTrans" cxnId="{C0283CD1-61FB-41FC-901F-250D59D71623}">
      <dgm:prSet/>
      <dgm:spPr/>
      <dgm:t>
        <a:bodyPr/>
        <a:lstStyle/>
        <a:p>
          <a:endParaRPr lang="en-US"/>
        </a:p>
      </dgm:t>
    </dgm:pt>
    <dgm:pt modelId="{71B512B0-3BE1-4731-A40F-A950AE7E7BED}" type="sibTrans" cxnId="{C0283CD1-61FB-41FC-901F-250D59D71623}">
      <dgm:prSet/>
      <dgm:spPr/>
      <dgm:t>
        <a:bodyPr/>
        <a:lstStyle/>
        <a:p>
          <a:endParaRPr lang="en-US"/>
        </a:p>
      </dgm:t>
    </dgm:pt>
    <dgm:pt modelId="{CB57CF7E-5377-48B4-95C7-CD055F290BDF}">
      <dgm:prSet custT="1"/>
      <dgm:spPr/>
      <dgm:t>
        <a:bodyPr/>
        <a:lstStyle/>
        <a:p>
          <a:r>
            <a:rPr lang="en-US" sz="2000" dirty="0" smtClean="0">
              <a:solidFill>
                <a:srgbClr val="FF0000"/>
              </a:solidFill>
              <a:latin typeface="Franklin Gothic Medium Cond" panose="020B0606030402020204" pitchFamily="34" charset="0"/>
            </a:rPr>
            <a:t>Industrial Explosive</a:t>
          </a:r>
          <a:endParaRPr lang="en-US" sz="2000" dirty="0">
            <a:solidFill>
              <a:srgbClr val="FF0000"/>
            </a:solidFill>
            <a:latin typeface="Franklin Gothic Medium Cond" panose="020B0606030402020204" pitchFamily="34" charset="0"/>
          </a:endParaRPr>
        </a:p>
      </dgm:t>
    </dgm:pt>
    <dgm:pt modelId="{1717A102-8504-4089-B9AD-4DBCD4353EBC}" type="parTrans" cxnId="{8E975DCF-CAE2-4315-8DE3-10B8229D6E33}">
      <dgm:prSet/>
      <dgm:spPr/>
      <dgm:t>
        <a:bodyPr/>
        <a:lstStyle/>
        <a:p>
          <a:endParaRPr lang="en-US"/>
        </a:p>
      </dgm:t>
    </dgm:pt>
    <dgm:pt modelId="{26DBC08C-AB57-4502-89BB-51F78781417F}" type="sibTrans" cxnId="{8E975DCF-CAE2-4315-8DE3-10B8229D6E33}">
      <dgm:prSet/>
      <dgm:spPr/>
      <dgm:t>
        <a:bodyPr/>
        <a:lstStyle/>
        <a:p>
          <a:endParaRPr lang="en-US"/>
        </a:p>
      </dgm:t>
    </dgm:pt>
    <dgm:pt modelId="{E14BC61C-D30A-4783-9A68-F44363F5ECDC}">
      <dgm:prSet custT="1"/>
      <dgm:spPr/>
      <dgm:t>
        <a:bodyPr/>
        <a:lstStyle/>
        <a:p>
          <a:r>
            <a:rPr lang="en-US" sz="2000" dirty="0" smtClean="0">
              <a:solidFill>
                <a:srgbClr val="FF0000"/>
              </a:solidFill>
              <a:latin typeface="Franklin Gothic Medium Cond" panose="020B0606030402020204" pitchFamily="34" charset="0"/>
            </a:rPr>
            <a:t>Large industry in SSI products</a:t>
          </a:r>
          <a:endParaRPr lang="en-US" sz="2000" dirty="0">
            <a:solidFill>
              <a:srgbClr val="FF0000"/>
            </a:solidFill>
            <a:latin typeface="Franklin Gothic Medium Cond" panose="020B0606030402020204" pitchFamily="34" charset="0"/>
          </a:endParaRPr>
        </a:p>
      </dgm:t>
    </dgm:pt>
    <dgm:pt modelId="{20606B45-A2B1-4766-8D07-1D1A17705D30}" type="parTrans" cxnId="{3185F955-32CB-4AE8-88B8-F5D537B6BAE2}">
      <dgm:prSet/>
      <dgm:spPr/>
      <dgm:t>
        <a:bodyPr/>
        <a:lstStyle/>
        <a:p>
          <a:endParaRPr lang="en-US"/>
        </a:p>
      </dgm:t>
    </dgm:pt>
    <dgm:pt modelId="{773933B0-6139-4C30-ADAB-7BAE54DD20D8}" type="sibTrans" cxnId="{3185F955-32CB-4AE8-88B8-F5D537B6BAE2}">
      <dgm:prSet/>
      <dgm:spPr/>
      <dgm:t>
        <a:bodyPr/>
        <a:lstStyle/>
        <a:p>
          <a:endParaRPr lang="en-US"/>
        </a:p>
      </dgm:t>
    </dgm:pt>
    <dgm:pt modelId="{568E9022-8A38-40CF-A6A4-0FD1CA33210E}">
      <dgm:prSet custT="1"/>
      <dgm:spPr/>
      <dgm:t>
        <a:bodyPr/>
        <a:lstStyle/>
        <a:p>
          <a:r>
            <a:rPr lang="en-US" sz="2000" dirty="0" smtClean="0">
              <a:solidFill>
                <a:srgbClr val="FF0000"/>
              </a:solidFill>
              <a:latin typeface="Franklin Gothic Medium Cond" panose="020B0606030402020204" pitchFamily="34" charset="0"/>
            </a:rPr>
            <a:t>Hazardous Chemical</a:t>
          </a:r>
          <a:endParaRPr lang="en-US" sz="2000" dirty="0">
            <a:solidFill>
              <a:srgbClr val="FF0000"/>
            </a:solidFill>
            <a:latin typeface="Franklin Gothic Medium Cond" panose="020B0606030402020204" pitchFamily="34" charset="0"/>
          </a:endParaRPr>
        </a:p>
      </dgm:t>
    </dgm:pt>
    <dgm:pt modelId="{A57EC3B7-91D7-432E-9FA6-A2063AAD4C15}" type="sibTrans" cxnId="{E3A2A0BE-319B-44C8-9DD5-D89914B1EE61}">
      <dgm:prSet/>
      <dgm:spPr/>
      <dgm:t>
        <a:bodyPr/>
        <a:lstStyle/>
        <a:p>
          <a:endParaRPr lang="en-US"/>
        </a:p>
      </dgm:t>
    </dgm:pt>
    <dgm:pt modelId="{2888A1B4-821C-4916-97A0-88730D5C83C6}" type="parTrans" cxnId="{E3A2A0BE-319B-44C8-9DD5-D89914B1EE61}">
      <dgm:prSet/>
      <dgm:spPr/>
      <dgm:t>
        <a:bodyPr/>
        <a:lstStyle/>
        <a:p>
          <a:endParaRPr lang="en-US"/>
        </a:p>
      </dgm:t>
    </dgm:pt>
    <dgm:pt modelId="{FBA42751-6B06-4F50-802D-6D20A14EF958}" type="pres">
      <dgm:prSet presAssocID="{9EF62E95-8D27-4527-86A6-4E968738A64B}" presName="Name0" presStyleCnt="0">
        <dgm:presLayoutVars>
          <dgm:chMax/>
          <dgm:chPref/>
          <dgm:dir/>
          <dgm:animLvl val="lvl"/>
          <dgm:resizeHandles val="exact"/>
        </dgm:presLayoutVars>
      </dgm:prSet>
      <dgm:spPr/>
      <dgm:t>
        <a:bodyPr/>
        <a:lstStyle/>
        <a:p>
          <a:endParaRPr lang="en-US"/>
        </a:p>
      </dgm:t>
    </dgm:pt>
    <dgm:pt modelId="{7FA1079D-36F7-44C8-B087-A9D62448D8C7}" type="pres">
      <dgm:prSet presAssocID="{06915227-4AE8-45B6-B484-0B066A074B42}" presName="composite" presStyleCnt="0"/>
      <dgm:spPr/>
    </dgm:pt>
    <dgm:pt modelId="{E0913C30-12CB-4FE4-8B56-EA0F3216A1CE}" type="pres">
      <dgm:prSet presAssocID="{06915227-4AE8-45B6-B484-0B066A074B42}" presName="Image" presStyleLbl="alignNode1" presStyleIdx="0" presStyleCnt="6" custScaleX="8430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CAE41E8F-DB82-4D35-88B0-56E88A4A42EC}" type="pres">
      <dgm:prSet presAssocID="{06915227-4AE8-45B6-B484-0B066A074B42}" presName="Accent" presStyleLbl="parChTrans1D1" presStyleIdx="0" presStyleCnt="6"/>
      <dgm:spPr/>
    </dgm:pt>
    <dgm:pt modelId="{CF5F0903-1F4D-4968-B1C3-851E1EDA1D60}" type="pres">
      <dgm:prSet presAssocID="{06915227-4AE8-45B6-B484-0B066A074B42}" presName="Parent" presStyleLbl="revTx" presStyleIdx="0" presStyleCnt="6">
        <dgm:presLayoutVars>
          <dgm:chMax val="0"/>
          <dgm:chPref val="0"/>
          <dgm:bulletEnabled val="1"/>
        </dgm:presLayoutVars>
      </dgm:prSet>
      <dgm:spPr/>
      <dgm:t>
        <a:bodyPr/>
        <a:lstStyle/>
        <a:p>
          <a:endParaRPr lang="en-US"/>
        </a:p>
      </dgm:t>
    </dgm:pt>
    <dgm:pt modelId="{CC0DC579-F415-455E-A37A-9F9DE413372D}" type="pres">
      <dgm:prSet presAssocID="{62BE3564-5B26-4574-8CB2-F96E15F74B8A}" presName="sibTrans" presStyleCnt="0"/>
      <dgm:spPr/>
    </dgm:pt>
    <dgm:pt modelId="{4B513CAB-C794-448D-A7AD-D7B7E0050ED1}" type="pres">
      <dgm:prSet presAssocID="{5067C769-7DE1-492C-A428-31CCFE870FC7}" presName="composite" presStyleCnt="0"/>
      <dgm:spPr/>
    </dgm:pt>
    <dgm:pt modelId="{9152EB49-489E-4F5E-857D-EE36CBF68B67}" type="pres">
      <dgm:prSet presAssocID="{5067C769-7DE1-492C-A428-31CCFE870FC7}" presName="Image" presStyleLbl="alignNode1" presStyleIdx="1" presStyleCnt="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DCB2844E-03AA-471C-9935-7F5EB5C354C1}" type="pres">
      <dgm:prSet presAssocID="{5067C769-7DE1-492C-A428-31CCFE870FC7}" presName="Accent" presStyleLbl="parChTrans1D1" presStyleIdx="1" presStyleCnt="6"/>
      <dgm:spPr/>
    </dgm:pt>
    <dgm:pt modelId="{A2BDA9CD-F588-4D40-9F1F-39084A0D5FF2}" type="pres">
      <dgm:prSet presAssocID="{5067C769-7DE1-492C-A428-31CCFE870FC7}" presName="Parent" presStyleLbl="revTx" presStyleIdx="1" presStyleCnt="6">
        <dgm:presLayoutVars>
          <dgm:chMax val="0"/>
          <dgm:chPref val="0"/>
          <dgm:bulletEnabled val="1"/>
        </dgm:presLayoutVars>
      </dgm:prSet>
      <dgm:spPr/>
      <dgm:t>
        <a:bodyPr/>
        <a:lstStyle/>
        <a:p>
          <a:endParaRPr lang="en-US"/>
        </a:p>
      </dgm:t>
    </dgm:pt>
    <dgm:pt modelId="{9F56F3EB-1BFA-4887-AD39-BB1322D6E3ED}" type="pres">
      <dgm:prSet presAssocID="{B9E6FBBC-7619-4D63-A1E4-336E0D338EAF}" presName="sibTrans" presStyleCnt="0"/>
      <dgm:spPr/>
    </dgm:pt>
    <dgm:pt modelId="{B3B39CC8-27F7-4A34-A365-7828C93EBD50}" type="pres">
      <dgm:prSet presAssocID="{76653338-BD9A-4510-B14A-E878AB91AAAF}" presName="composite" presStyleCnt="0"/>
      <dgm:spPr/>
    </dgm:pt>
    <dgm:pt modelId="{B31ADA1B-4199-40F5-8F1F-0508EF75E7B1}" type="pres">
      <dgm:prSet presAssocID="{76653338-BD9A-4510-B14A-E878AB91AAAF}" presName="Image" presStyleLbl="alignNode1" presStyleIdx="2" presStyleCnt="6" custLinFactNeighborY="-24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93715A95-2886-4BC7-9FA0-466256AA4DA5}" type="pres">
      <dgm:prSet presAssocID="{76653338-BD9A-4510-B14A-E878AB91AAAF}" presName="Accent" presStyleLbl="parChTrans1D1" presStyleIdx="2" presStyleCnt="6"/>
      <dgm:spPr/>
    </dgm:pt>
    <dgm:pt modelId="{43993DBB-746C-4DF9-A5A1-E7E30B0DD9C0}" type="pres">
      <dgm:prSet presAssocID="{76653338-BD9A-4510-B14A-E878AB91AAAF}" presName="Parent" presStyleLbl="revTx" presStyleIdx="2" presStyleCnt="6">
        <dgm:presLayoutVars>
          <dgm:chMax val="0"/>
          <dgm:chPref val="0"/>
          <dgm:bulletEnabled val="1"/>
        </dgm:presLayoutVars>
      </dgm:prSet>
      <dgm:spPr/>
      <dgm:t>
        <a:bodyPr/>
        <a:lstStyle/>
        <a:p>
          <a:endParaRPr lang="en-US"/>
        </a:p>
      </dgm:t>
    </dgm:pt>
    <dgm:pt modelId="{9308F09E-1720-4D6C-9A2D-6DB9365F5FD6}" type="pres">
      <dgm:prSet presAssocID="{71B512B0-3BE1-4731-A40F-A950AE7E7BED}" presName="sibTrans" presStyleCnt="0"/>
      <dgm:spPr/>
    </dgm:pt>
    <dgm:pt modelId="{9FCDC6AD-53F4-4E7D-B3A5-FD6E38DD8024}" type="pres">
      <dgm:prSet presAssocID="{CB57CF7E-5377-48B4-95C7-CD055F290BDF}" presName="composite" presStyleCnt="0"/>
      <dgm:spPr/>
    </dgm:pt>
    <dgm:pt modelId="{BCFE9A55-390F-4073-B275-94C66224FD6E}" type="pres">
      <dgm:prSet presAssocID="{CB57CF7E-5377-48B4-95C7-CD055F290BDF}" presName="Image" presStyleLbl="alignNode1" presStyleIdx="3" presStyleCnt="6" custScaleY="90160"/>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5B8AF871-75BE-4504-AD87-EDE149CC6D1C}" type="pres">
      <dgm:prSet presAssocID="{CB57CF7E-5377-48B4-95C7-CD055F290BDF}" presName="Accent" presStyleLbl="parChTrans1D1" presStyleIdx="3" presStyleCnt="6"/>
      <dgm:spPr/>
    </dgm:pt>
    <dgm:pt modelId="{186E9AEE-707C-4A07-8435-D3F1659EA4DD}" type="pres">
      <dgm:prSet presAssocID="{CB57CF7E-5377-48B4-95C7-CD055F290BDF}" presName="Parent" presStyleLbl="revTx" presStyleIdx="3" presStyleCnt="6">
        <dgm:presLayoutVars>
          <dgm:chMax val="0"/>
          <dgm:chPref val="0"/>
          <dgm:bulletEnabled val="1"/>
        </dgm:presLayoutVars>
      </dgm:prSet>
      <dgm:spPr/>
      <dgm:t>
        <a:bodyPr/>
        <a:lstStyle/>
        <a:p>
          <a:endParaRPr lang="en-US"/>
        </a:p>
      </dgm:t>
    </dgm:pt>
    <dgm:pt modelId="{D0D392C3-9BA4-4365-9CEB-863571942FD9}" type="pres">
      <dgm:prSet presAssocID="{26DBC08C-AB57-4502-89BB-51F78781417F}" presName="sibTrans" presStyleCnt="0"/>
      <dgm:spPr/>
    </dgm:pt>
    <dgm:pt modelId="{78E90C90-2F8E-4DC3-AF21-C90F68AB1DAE}" type="pres">
      <dgm:prSet presAssocID="{568E9022-8A38-40CF-A6A4-0FD1CA33210E}" presName="composite" presStyleCnt="0"/>
      <dgm:spPr/>
    </dgm:pt>
    <dgm:pt modelId="{590767BF-89D0-4E03-A9A9-0CCFA829EFA9}" type="pres">
      <dgm:prSet presAssocID="{568E9022-8A38-40CF-A6A4-0FD1CA33210E}" presName="Image" presStyleLbl="alignNode1" presStyleIdx="4" presStyleCnt="6" custScaleY="90160"/>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279846C2-DF66-41EE-ABD6-68C800F9DFD2}" type="pres">
      <dgm:prSet presAssocID="{568E9022-8A38-40CF-A6A4-0FD1CA33210E}" presName="Accent" presStyleLbl="parChTrans1D1" presStyleIdx="4" presStyleCnt="6"/>
      <dgm:spPr/>
    </dgm:pt>
    <dgm:pt modelId="{21AF393A-6245-44CD-9ABA-B14582A859A4}" type="pres">
      <dgm:prSet presAssocID="{568E9022-8A38-40CF-A6A4-0FD1CA33210E}" presName="Parent" presStyleLbl="revTx" presStyleIdx="4" presStyleCnt="6">
        <dgm:presLayoutVars>
          <dgm:chMax val="0"/>
          <dgm:chPref val="0"/>
          <dgm:bulletEnabled val="1"/>
        </dgm:presLayoutVars>
      </dgm:prSet>
      <dgm:spPr/>
      <dgm:t>
        <a:bodyPr/>
        <a:lstStyle/>
        <a:p>
          <a:endParaRPr lang="en-US"/>
        </a:p>
      </dgm:t>
    </dgm:pt>
    <dgm:pt modelId="{5A5318AF-237B-4624-BF28-D8762EE3CDD2}" type="pres">
      <dgm:prSet presAssocID="{A57EC3B7-91D7-432E-9FA6-A2063AAD4C15}" presName="sibTrans" presStyleCnt="0"/>
      <dgm:spPr/>
    </dgm:pt>
    <dgm:pt modelId="{FF58C72E-8326-4588-BD74-5D02D91CADB3}" type="pres">
      <dgm:prSet presAssocID="{E14BC61C-D30A-4783-9A68-F44363F5ECDC}" presName="composite" presStyleCnt="0"/>
      <dgm:spPr/>
    </dgm:pt>
    <dgm:pt modelId="{D3A56444-DAC6-4A71-9ED2-E8B277A909EC}" type="pres">
      <dgm:prSet presAssocID="{E14BC61C-D30A-4783-9A68-F44363F5ECDC}" presName="Image" presStyleLbl="alignNode1" presStyleIdx="5" presStyleCnt="6" custScaleY="90160"/>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ED5C48CB-1347-455A-860C-134C738F9F44}" type="pres">
      <dgm:prSet presAssocID="{E14BC61C-D30A-4783-9A68-F44363F5ECDC}" presName="Accent" presStyleLbl="parChTrans1D1" presStyleIdx="5" presStyleCnt="6"/>
      <dgm:spPr/>
    </dgm:pt>
    <dgm:pt modelId="{A9CCEDAC-C617-4DE8-9087-FF66167EA487}" type="pres">
      <dgm:prSet presAssocID="{E14BC61C-D30A-4783-9A68-F44363F5ECDC}" presName="Parent" presStyleLbl="revTx" presStyleIdx="5" presStyleCnt="6">
        <dgm:presLayoutVars>
          <dgm:chMax val="0"/>
          <dgm:chPref val="0"/>
          <dgm:bulletEnabled val="1"/>
        </dgm:presLayoutVars>
      </dgm:prSet>
      <dgm:spPr/>
      <dgm:t>
        <a:bodyPr/>
        <a:lstStyle/>
        <a:p>
          <a:endParaRPr lang="en-US"/>
        </a:p>
      </dgm:t>
    </dgm:pt>
  </dgm:ptLst>
  <dgm:cxnLst>
    <dgm:cxn modelId="{034EF423-4FE3-4769-9923-4620FFDB4223}" type="presOf" srcId="{568E9022-8A38-40CF-A6A4-0FD1CA33210E}" destId="{21AF393A-6245-44CD-9ABA-B14582A859A4}" srcOrd="0" destOrd="0" presId="urn:microsoft.com/office/officeart/2008/layout/PictureLineup"/>
    <dgm:cxn modelId="{E7B653A9-EF5F-44FE-AA87-F21783F6A7E6}" type="presOf" srcId="{E14BC61C-D30A-4783-9A68-F44363F5ECDC}" destId="{A9CCEDAC-C617-4DE8-9087-FF66167EA487}" srcOrd="0" destOrd="0" presId="urn:microsoft.com/office/officeart/2008/layout/PictureLineup"/>
    <dgm:cxn modelId="{EF5128E0-EA42-4D9F-88C9-E48C4FBBF6A0}" type="presOf" srcId="{9EF62E95-8D27-4527-86A6-4E968738A64B}" destId="{FBA42751-6B06-4F50-802D-6D20A14EF958}" srcOrd="0" destOrd="0" presId="urn:microsoft.com/office/officeart/2008/layout/PictureLineup"/>
    <dgm:cxn modelId="{216FC85E-E587-437E-917E-9F8E5ED39FFE}" srcId="{9EF62E95-8D27-4527-86A6-4E968738A64B}" destId="{5067C769-7DE1-492C-A428-31CCFE870FC7}" srcOrd="1" destOrd="0" parTransId="{43CB4DFC-7613-48C6-81C4-9A1E647771E2}" sibTransId="{B9E6FBBC-7619-4D63-A1E4-336E0D338EAF}"/>
    <dgm:cxn modelId="{67E95273-D49A-49E1-A3FE-9D667BDA9062}" type="presOf" srcId="{06915227-4AE8-45B6-B484-0B066A074B42}" destId="{CF5F0903-1F4D-4968-B1C3-851E1EDA1D60}" srcOrd="0" destOrd="0" presId="urn:microsoft.com/office/officeart/2008/layout/PictureLineup"/>
    <dgm:cxn modelId="{9B595142-5CA7-4A55-BD9B-A579AC7E1666}" type="presOf" srcId="{76653338-BD9A-4510-B14A-E878AB91AAAF}" destId="{43993DBB-746C-4DF9-A5A1-E7E30B0DD9C0}" srcOrd="0" destOrd="0" presId="urn:microsoft.com/office/officeart/2008/layout/PictureLineup"/>
    <dgm:cxn modelId="{6B260D6F-4761-42F8-ADA3-0F38623D3369}" type="presOf" srcId="{5067C769-7DE1-492C-A428-31CCFE870FC7}" destId="{A2BDA9CD-F588-4D40-9F1F-39084A0D5FF2}" srcOrd="0" destOrd="0" presId="urn:microsoft.com/office/officeart/2008/layout/PictureLineup"/>
    <dgm:cxn modelId="{F883CCCB-42FB-4864-B7C0-A38A077DC731}" type="presOf" srcId="{CB57CF7E-5377-48B4-95C7-CD055F290BDF}" destId="{186E9AEE-707C-4A07-8435-D3F1659EA4DD}" srcOrd="0" destOrd="0" presId="urn:microsoft.com/office/officeart/2008/layout/PictureLineup"/>
    <dgm:cxn modelId="{8E975DCF-CAE2-4315-8DE3-10B8229D6E33}" srcId="{9EF62E95-8D27-4527-86A6-4E968738A64B}" destId="{CB57CF7E-5377-48B4-95C7-CD055F290BDF}" srcOrd="3" destOrd="0" parTransId="{1717A102-8504-4089-B9AD-4DBCD4353EBC}" sibTransId="{26DBC08C-AB57-4502-89BB-51F78781417F}"/>
    <dgm:cxn modelId="{3185F955-32CB-4AE8-88B8-F5D537B6BAE2}" srcId="{9EF62E95-8D27-4527-86A6-4E968738A64B}" destId="{E14BC61C-D30A-4783-9A68-F44363F5ECDC}" srcOrd="5" destOrd="0" parTransId="{20606B45-A2B1-4766-8D07-1D1A17705D30}" sibTransId="{773933B0-6139-4C30-ADAB-7BAE54DD20D8}"/>
    <dgm:cxn modelId="{8EB6FCAE-3BEA-445F-8B49-49C60AA2B990}" srcId="{9EF62E95-8D27-4527-86A6-4E968738A64B}" destId="{06915227-4AE8-45B6-B484-0B066A074B42}" srcOrd="0" destOrd="0" parTransId="{3D6A72BA-B914-4B20-B013-4139C80A948D}" sibTransId="{62BE3564-5B26-4574-8CB2-F96E15F74B8A}"/>
    <dgm:cxn modelId="{C0283CD1-61FB-41FC-901F-250D59D71623}" srcId="{9EF62E95-8D27-4527-86A6-4E968738A64B}" destId="{76653338-BD9A-4510-B14A-E878AB91AAAF}" srcOrd="2" destOrd="0" parTransId="{AEADD88B-B7AE-4AC8-A7AE-C0196F68EFBA}" sibTransId="{71B512B0-3BE1-4731-A40F-A950AE7E7BED}"/>
    <dgm:cxn modelId="{E3A2A0BE-319B-44C8-9DD5-D89914B1EE61}" srcId="{9EF62E95-8D27-4527-86A6-4E968738A64B}" destId="{568E9022-8A38-40CF-A6A4-0FD1CA33210E}" srcOrd="4" destOrd="0" parTransId="{2888A1B4-821C-4916-97A0-88730D5C83C6}" sibTransId="{A57EC3B7-91D7-432E-9FA6-A2063AAD4C15}"/>
    <dgm:cxn modelId="{395C4577-84C0-467B-AFA8-2D5664E72155}" type="presParOf" srcId="{FBA42751-6B06-4F50-802D-6D20A14EF958}" destId="{7FA1079D-36F7-44C8-B087-A9D62448D8C7}" srcOrd="0" destOrd="0" presId="urn:microsoft.com/office/officeart/2008/layout/PictureLineup"/>
    <dgm:cxn modelId="{B1C8F4A9-C057-47AF-B7C3-6707A3F2E055}" type="presParOf" srcId="{7FA1079D-36F7-44C8-B087-A9D62448D8C7}" destId="{E0913C30-12CB-4FE4-8B56-EA0F3216A1CE}" srcOrd="0" destOrd="0" presId="urn:microsoft.com/office/officeart/2008/layout/PictureLineup"/>
    <dgm:cxn modelId="{C59FD2E3-CDA2-46BF-9ABC-F07289597D3A}" type="presParOf" srcId="{7FA1079D-36F7-44C8-B087-A9D62448D8C7}" destId="{CAE41E8F-DB82-4D35-88B0-56E88A4A42EC}" srcOrd="1" destOrd="0" presId="urn:microsoft.com/office/officeart/2008/layout/PictureLineup"/>
    <dgm:cxn modelId="{6593E2F3-3402-4F80-9A1C-B7823A8D4F6C}" type="presParOf" srcId="{7FA1079D-36F7-44C8-B087-A9D62448D8C7}" destId="{CF5F0903-1F4D-4968-B1C3-851E1EDA1D60}" srcOrd="2" destOrd="0" presId="urn:microsoft.com/office/officeart/2008/layout/PictureLineup"/>
    <dgm:cxn modelId="{291F50A7-830D-430C-B7DF-90ADB197EAFE}" type="presParOf" srcId="{FBA42751-6B06-4F50-802D-6D20A14EF958}" destId="{CC0DC579-F415-455E-A37A-9F9DE413372D}" srcOrd="1" destOrd="0" presId="urn:microsoft.com/office/officeart/2008/layout/PictureLineup"/>
    <dgm:cxn modelId="{D52080D9-98B0-46AD-8F31-7C6FD165D22A}" type="presParOf" srcId="{FBA42751-6B06-4F50-802D-6D20A14EF958}" destId="{4B513CAB-C794-448D-A7AD-D7B7E0050ED1}" srcOrd="2" destOrd="0" presId="urn:microsoft.com/office/officeart/2008/layout/PictureLineup"/>
    <dgm:cxn modelId="{431C27EB-FB85-496D-A164-F725434C8EE8}" type="presParOf" srcId="{4B513CAB-C794-448D-A7AD-D7B7E0050ED1}" destId="{9152EB49-489E-4F5E-857D-EE36CBF68B67}" srcOrd="0" destOrd="0" presId="urn:microsoft.com/office/officeart/2008/layout/PictureLineup"/>
    <dgm:cxn modelId="{8EF46FE7-A940-429B-BD0D-1FFD25BE2D42}" type="presParOf" srcId="{4B513CAB-C794-448D-A7AD-D7B7E0050ED1}" destId="{DCB2844E-03AA-471C-9935-7F5EB5C354C1}" srcOrd="1" destOrd="0" presId="urn:microsoft.com/office/officeart/2008/layout/PictureLineup"/>
    <dgm:cxn modelId="{D386CD4E-0067-4AF0-8851-D66F53C5A610}" type="presParOf" srcId="{4B513CAB-C794-448D-A7AD-D7B7E0050ED1}" destId="{A2BDA9CD-F588-4D40-9F1F-39084A0D5FF2}" srcOrd="2" destOrd="0" presId="urn:microsoft.com/office/officeart/2008/layout/PictureLineup"/>
    <dgm:cxn modelId="{F7939FBA-4C3D-4E7A-ACA7-19DE970BBAF4}" type="presParOf" srcId="{FBA42751-6B06-4F50-802D-6D20A14EF958}" destId="{9F56F3EB-1BFA-4887-AD39-BB1322D6E3ED}" srcOrd="3" destOrd="0" presId="urn:microsoft.com/office/officeart/2008/layout/PictureLineup"/>
    <dgm:cxn modelId="{22A1474D-BB3B-48DB-B3BD-0E99AEF3660A}" type="presParOf" srcId="{FBA42751-6B06-4F50-802D-6D20A14EF958}" destId="{B3B39CC8-27F7-4A34-A365-7828C93EBD50}" srcOrd="4" destOrd="0" presId="urn:microsoft.com/office/officeart/2008/layout/PictureLineup"/>
    <dgm:cxn modelId="{B5621C38-5DCF-41E6-979B-525DFF4F94B7}" type="presParOf" srcId="{B3B39CC8-27F7-4A34-A365-7828C93EBD50}" destId="{B31ADA1B-4199-40F5-8F1F-0508EF75E7B1}" srcOrd="0" destOrd="0" presId="urn:microsoft.com/office/officeart/2008/layout/PictureLineup"/>
    <dgm:cxn modelId="{2E73D8F5-79C6-4D86-92FC-1E20B833250C}" type="presParOf" srcId="{B3B39CC8-27F7-4A34-A365-7828C93EBD50}" destId="{93715A95-2886-4BC7-9FA0-466256AA4DA5}" srcOrd="1" destOrd="0" presId="urn:microsoft.com/office/officeart/2008/layout/PictureLineup"/>
    <dgm:cxn modelId="{A52BC9BD-09F5-4556-802A-8C98E573E8A9}" type="presParOf" srcId="{B3B39CC8-27F7-4A34-A365-7828C93EBD50}" destId="{43993DBB-746C-4DF9-A5A1-E7E30B0DD9C0}" srcOrd="2" destOrd="0" presId="urn:microsoft.com/office/officeart/2008/layout/PictureLineup"/>
    <dgm:cxn modelId="{C6F8455F-010F-44A6-95AE-BD963F7E4ABC}" type="presParOf" srcId="{FBA42751-6B06-4F50-802D-6D20A14EF958}" destId="{9308F09E-1720-4D6C-9A2D-6DB9365F5FD6}" srcOrd="5" destOrd="0" presId="urn:microsoft.com/office/officeart/2008/layout/PictureLineup"/>
    <dgm:cxn modelId="{A41251F1-E750-408B-BFD8-1D75BBC41863}" type="presParOf" srcId="{FBA42751-6B06-4F50-802D-6D20A14EF958}" destId="{9FCDC6AD-53F4-4E7D-B3A5-FD6E38DD8024}" srcOrd="6" destOrd="0" presId="urn:microsoft.com/office/officeart/2008/layout/PictureLineup"/>
    <dgm:cxn modelId="{3D3FD125-CB95-4FFA-AB3A-26F7146DC713}" type="presParOf" srcId="{9FCDC6AD-53F4-4E7D-B3A5-FD6E38DD8024}" destId="{BCFE9A55-390F-4073-B275-94C66224FD6E}" srcOrd="0" destOrd="0" presId="urn:microsoft.com/office/officeart/2008/layout/PictureLineup"/>
    <dgm:cxn modelId="{B8C4330C-61D1-427F-8DBC-71418E3D1201}" type="presParOf" srcId="{9FCDC6AD-53F4-4E7D-B3A5-FD6E38DD8024}" destId="{5B8AF871-75BE-4504-AD87-EDE149CC6D1C}" srcOrd="1" destOrd="0" presId="urn:microsoft.com/office/officeart/2008/layout/PictureLineup"/>
    <dgm:cxn modelId="{9D2AC9FE-4483-4E58-96E9-AE37D6667DFA}" type="presParOf" srcId="{9FCDC6AD-53F4-4E7D-B3A5-FD6E38DD8024}" destId="{186E9AEE-707C-4A07-8435-D3F1659EA4DD}" srcOrd="2" destOrd="0" presId="urn:microsoft.com/office/officeart/2008/layout/PictureLineup"/>
    <dgm:cxn modelId="{7BB4CA7E-DC6F-446E-8C74-2E768F198AC9}" type="presParOf" srcId="{FBA42751-6B06-4F50-802D-6D20A14EF958}" destId="{D0D392C3-9BA4-4365-9CEB-863571942FD9}" srcOrd="7" destOrd="0" presId="urn:microsoft.com/office/officeart/2008/layout/PictureLineup"/>
    <dgm:cxn modelId="{8FE116CE-8504-4C6B-B0FC-3894A1D3C58E}" type="presParOf" srcId="{FBA42751-6B06-4F50-802D-6D20A14EF958}" destId="{78E90C90-2F8E-4DC3-AF21-C90F68AB1DAE}" srcOrd="8" destOrd="0" presId="urn:microsoft.com/office/officeart/2008/layout/PictureLineup"/>
    <dgm:cxn modelId="{6D8F50D3-C291-4159-9F7A-7BF03E5D2BE1}" type="presParOf" srcId="{78E90C90-2F8E-4DC3-AF21-C90F68AB1DAE}" destId="{590767BF-89D0-4E03-A9A9-0CCFA829EFA9}" srcOrd="0" destOrd="0" presId="urn:microsoft.com/office/officeart/2008/layout/PictureLineup"/>
    <dgm:cxn modelId="{A46CE597-9C03-4363-9AFF-F458220F9814}" type="presParOf" srcId="{78E90C90-2F8E-4DC3-AF21-C90F68AB1DAE}" destId="{279846C2-DF66-41EE-ABD6-68C800F9DFD2}" srcOrd="1" destOrd="0" presId="urn:microsoft.com/office/officeart/2008/layout/PictureLineup"/>
    <dgm:cxn modelId="{EA166DB9-BFB3-41CC-9886-52101600369F}" type="presParOf" srcId="{78E90C90-2F8E-4DC3-AF21-C90F68AB1DAE}" destId="{21AF393A-6245-44CD-9ABA-B14582A859A4}" srcOrd="2" destOrd="0" presId="urn:microsoft.com/office/officeart/2008/layout/PictureLineup"/>
    <dgm:cxn modelId="{9BE7D409-EB89-4FF5-88DF-1153B957B111}" type="presParOf" srcId="{FBA42751-6B06-4F50-802D-6D20A14EF958}" destId="{5A5318AF-237B-4624-BF28-D8762EE3CDD2}" srcOrd="9" destOrd="0" presId="urn:microsoft.com/office/officeart/2008/layout/PictureLineup"/>
    <dgm:cxn modelId="{0F9DFBEB-E857-4C2A-939D-E6C1D5DD63CC}" type="presParOf" srcId="{FBA42751-6B06-4F50-802D-6D20A14EF958}" destId="{FF58C72E-8326-4588-BD74-5D02D91CADB3}" srcOrd="10" destOrd="0" presId="urn:microsoft.com/office/officeart/2008/layout/PictureLineup"/>
    <dgm:cxn modelId="{1AF98B69-B291-47A5-9DCD-4325761BDD84}" type="presParOf" srcId="{FF58C72E-8326-4588-BD74-5D02D91CADB3}" destId="{D3A56444-DAC6-4A71-9ED2-E8B277A909EC}" srcOrd="0" destOrd="0" presId="urn:microsoft.com/office/officeart/2008/layout/PictureLineup"/>
    <dgm:cxn modelId="{F4F39211-4F46-455C-843D-A1BBB5E3DEB9}" type="presParOf" srcId="{FF58C72E-8326-4588-BD74-5D02D91CADB3}" destId="{ED5C48CB-1347-455A-860C-134C738F9F44}" srcOrd="1" destOrd="0" presId="urn:microsoft.com/office/officeart/2008/layout/PictureLineup"/>
    <dgm:cxn modelId="{68B4E566-CE5B-4C62-8416-5C2549409CE8}" type="presParOf" srcId="{FF58C72E-8326-4588-BD74-5D02D91CADB3}" destId="{A9CCEDAC-C617-4DE8-9087-FF66167EA487}" srcOrd="2" destOrd="0" presId="urn:microsoft.com/office/officeart/2008/layout/PictureLineup"/>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187EB6-173D-46EA-A3DC-8B2BF74A8C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C47F90A-B209-4EC7-A990-99FFF928A790}">
      <dgm:prSet/>
      <dgm:spPr/>
      <dgm:t>
        <a:bodyPr/>
        <a:lstStyle/>
        <a:p>
          <a:r>
            <a:rPr lang="en-US" smtClean="0">
              <a:effectLst/>
            </a:rPr>
            <a:t>Cottage</a:t>
          </a:r>
          <a:endParaRPr lang="en-US">
            <a:effectLst/>
          </a:endParaRPr>
        </a:p>
      </dgm:t>
    </dgm:pt>
    <dgm:pt modelId="{F5BB591A-4A16-4217-AE8E-766439DD8CB7}" type="parTrans" cxnId="{C1D51E69-D89C-408C-877E-B719030935B3}">
      <dgm:prSet/>
      <dgm:spPr/>
      <dgm:t>
        <a:bodyPr/>
        <a:lstStyle/>
        <a:p>
          <a:endParaRPr lang="en-US"/>
        </a:p>
      </dgm:t>
    </dgm:pt>
    <dgm:pt modelId="{5500CD8B-CA67-4F60-A069-4BC3504F8DCB}" type="sibTrans" cxnId="{C1D51E69-D89C-408C-877E-B719030935B3}">
      <dgm:prSet/>
      <dgm:spPr/>
      <dgm:t>
        <a:bodyPr/>
        <a:lstStyle/>
        <a:p>
          <a:endParaRPr lang="en-US"/>
        </a:p>
      </dgm:t>
    </dgm:pt>
    <dgm:pt modelId="{7D1D4F83-D468-4AFE-962B-68B0F0F2ACA9}">
      <dgm:prSet/>
      <dgm:spPr/>
      <dgm:t>
        <a:bodyPr/>
        <a:lstStyle/>
        <a:p>
          <a:r>
            <a:rPr lang="en-US" smtClean="0">
              <a:effectLst/>
            </a:rPr>
            <a:t>only Family members hired</a:t>
          </a:r>
          <a:endParaRPr lang="en-US">
            <a:effectLst/>
          </a:endParaRPr>
        </a:p>
      </dgm:t>
    </dgm:pt>
    <dgm:pt modelId="{7C53E100-C9B9-4336-B2CA-A29CB0916F82}" type="parTrans" cxnId="{237E6F7F-A327-4D85-B71F-820481706669}">
      <dgm:prSet/>
      <dgm:spPr/>
      <dgm:t>
        <a:bodyPr/>
        <a:lstStyle/>
        <a:p>
          <a:endParaRPr lang="en-US"/>
        </a:p>
      </dgm:t>
    </dgm:pt>
    <dgm:pt modelId="{63BCD066-2DD5-4A12-AB30-AE6DC48577E6}" type="sibTrans" cxnId="{237E6F7F-A327-4D85-B71F-820481706669}">
      <dgm:prSet/>
      <dgm:spPr/>
      <dgm:t>
        <a:bodyPr/>
        <a:lstStyle/>
        <a:p>
          <a:endParaRPr lang="en-US"/>
        </a:p>
      </dgm:t>
    </dgm:pt>
    <dgm:pt modelId="{E9B682BC-5470-42CE-BA83-C6152AE4B72E}">
      <dgm:prSet/>
      <dgm:spPr/>
      <dgm:t>
        <a:bodyPr/>
        <a:lstStyle/>
        <a:p>
          <a:r>
            <a:rPr lang="en-US" dirty="0" smtClean="0">
              <a:effectLst/>
            </a:rPr>
            <a:t>Handmade products</a:t>
          </a:r>
          <a:endParaRPr lang="en-US" dirty="0">
            <a:effectLst/>
          </a:endParaRPr>
        </a:p>
      </dgm:t>
    </dgm:pt>
    <dgm:pt modelId="{FF494192-B290-4586-AE71-BDC7F878854A}" type="parTrans" cxnId="{D46A02E6-BA7A-4A3E-A4BE-B48D00EA5E3C}">
      <dgm:prSet/>
      <dgm:spPr/>
      <dgm:t>
        <a:bodyPr/>
        <a:lstStyle/>
        <a:p>
          <a:endParaRPr lang="en-US"/>
        </a:p>
      </dgm:t>
    </dgm:pt>
    <dgm:pt modelId="{AA106301-26B4-4750-A79C-4FC2567588E1}" type="sibTrans" cxnId="{D46A02E6-BA7A-4A3E-A4BE-B48D00EA5E3C}">
      <dgm:prSet/>
      <dgm:spPr/>
      <dgm:t>
        <a:bodyPr/>
        <a:lstStyle/>
        <a:p>
          <a:endParaRPr lang="en-US"/>
        </a:p>
      </dgm:t>
    </dgm:pt>
    <dgm:pt modelId="{93E19A0E-FC83-44BA-A233-36249841EE05}">
      <dgm:prSet/>
      <dgm:spPr/>
      <dgm:t>
        <a:bodyPr/>
        <a:lstStyle/>
        <a:p>
          <a:r>
            <a:rPr lang="en-US" smtClean="0">
              <a:effectLst/>
            </a:rPr>
            <a:t>Village industry</a:t>
          </a:r>
          <a:endParaRPr lang="en-US">
            <a:effectLst/>
          </a:endParaRPr>
        </a:p>
      </dgm:t>
    </dgm:pt>
    <dgm:pt modelId="{5E566B83-BC7F-4ADB-8F19-96C2E0E6B8DB}" type="parTrans" cxnId="{F7AB9A0A-F6C9-4A35-B719-7B13AE47060A}">
      <dgm:prSet/>
      <dgm:spPr/>
      <dgm:t>
        <a:bodyPr/>
        <a:lstStyle/>
        <a:p>
          <a:endParaRPr lang="en-US"/>
        </a:p>
      </dgm:t>
    </dgm:pt>
    <dgm:pt modelId="{1E706894-B362-4B26-BE78-67846F593F79}" type="sibTrans" cxnId="{F7AB9A0A-F6C9-4A35-B719-7B13AE47060A}">
      <dgm:prSet/>
      <dgm:spPr/>
      <dgm:t>
        <a:bodyPr/>
        <a:lstStyle/>
        <a:p>
          <a:endParaRPr lang="en-US"/>
        </a:p>
      </dgm:t>
    </dgm:pt>
    <dgm:pt modelId="{EB89AAC0-9416-44B3-BA83-29517B81E57A}">
      <dgm:prSet/>
      <dgm:spPr/>
      <dgm:t>
        <a:bodyPr/>
        <a:lstStyle/>
        <a:p>
          <a:r>
            <a:rPr lang="en-US" dirty="0" smtClean="0">
              <a:effectLst/>
            </a:rPr>
            <a:t>Area: &lt;10k population</a:t>
          </a:r>
          <a:endParaRPr lang="en-US" dirty="0">
            <a:effectLst/>
          </a:endParaRPr>
        </a:p>
      </dgm:t>
    </dgm:pt>
    <dgm:pt modelId="{0E8CC932-8456-465F-B6B4-DA4D1E1C6380}" type="parTrans" cxnId="{0E97ADE3-DA5E-4713-8E1B-5C91F1902C1D}">
      <dgm:prSet/>
      <dgm:spPr/>
      <dgm:t>
        <a:bodyPr/>
        <a:lstStyle/>
        <a:p>
          <a:endParaRPr lang="en-US"/>
        </a:p>
      </dgm:t>
    </dgm:pt>
    <dgm:pt modelId="{67C119D1-4A2D-46FF-A118-3DC2E5DD1D7F}" type="sibTrans" cxnId="{0E97ADE3-DA5E-4713-8E1B-5C91F1902C1D}">
      <dgm:prSet/>
      <dgm:spPr/>
      <dgm:t>
        <a:bodyPr/>
        <a:lstStyle/>
        <a:p>
          <a:endParaRPr lang="en-US"/>
        </a:p>
      </dgm:t>
    </dgm:pt>
    <dgm:pt modelId="{60C26418-6BB0-4FE9-8AEF-29EAA1E25B5B}">
      <dgm:prSet/>
      <dgm:spPr/>
      <dgm:t>
        <a:bodyPr/>
        <a:lstStyle/>
        <a:p>
          <a:r>
            <a:rPr lang="en-US" dirty="0" smtClean="0">
              <a:effectLst/>
            </a:rPr>
            <a:t>Investment: &lt;15k /  worker</a:t>
          </a:r>
          <a:endParaRPr lang="en-US" dirty="0">
            <a:effectLst/>
          </a:endParaRPr>
        </a:p>
      </dgm:t>
    </dgm:pt>
    <dgm:pt modelId="{0C6DE294-21A0-4392-9AEF-3843EEAA88F7}" type="parTrans" cxnId="{43387220-9996-4BAE-9037-8FD169875A30}">
      <dgm:prSet/>
      <dgm:spPr/>
      <dgm:t>
        <a:bodyPr/>
        <a:lstStyle/>
        <a:p>
          <a:endParaRPr lang="en-US"/>
        </a:p>
      </dgm:t>
    </dgm:pt>
    <dgm:pt modelId="{B1268F8A-E70A-4523-9289-E5E468758F25}" type="sibTrans" cxnId="{43387220-9996-4BAE-9037-8FD169875A30}">
      <dgm:prSet/>
      <dgm:spPr/>
      <dgm:t>
        <a:bodyPr/>
        <a:lstStyle/>
        <a:p>
          <a:endParaRPr lang="en-US"/>
        </a:p>
      </dgm:t>
    </dgm:pt>
    <dgm:pt modelId="{B8854143-6C9A-403A-AAC3-2040B35C3A0B}">
      <dgm:prSet/>
      <dgm:spPr/>
      <dgm:t>
        <a:bodyPr/>
        <a:lstStyle/>
        <a:p>
          <a:r>
            <a:rPr lang="en-US" dirty="0" smtClean="0">
              <a:effectLst/>
            </a:rPr>
            <a:t>Capital investment is negligible</a:t>
          </a:r>
          <a:endParaRPr lang="en-US" dirty="0">
            <a:effectLst/>
          </a:endParaRPr>
        </a:p>
      </dgm:t>
    </dgm:pt>
    <dgm:pt modelId="{74943533-8FE6-4AFB-AB03-2227552C13A8}" type="parTrans" cxnId="{4B6C383D-DBE5-4AB5-8A7D-E48BD65B1A82}">
      <dgm:prSet/>
      <dgm:spPr/>
      <dgm:t>
        <a:bodyPr/>
        <a:lstStyle/>
        <a:p>
          <a:endParaRPr lang="en-US"/>
        </a:p>
      </dgm:t>
    </dgm:pt>
    <dgm:pt modelId="{E8D939B1-1C94-4EA8-AC3A-59C5DC9E3407}" type="sibTrans" cxnId="{4B6C383D-DBE5-4AB5-8A7D-E48BD65B1A82}">
      <dgm:prSet/>
      <dgm:spPr/>
      <dgm:t>
        <a:bodyPr/>
        <a:lstStyle/>
        <a:p>
          <a:endParaRPr lang="en-US"/>
        </a:p>
      </dgm:t>
    </dgm:pt>
    <dgm:pt modelId="{2E44F6B5-0731-4167-BC5F-F097B6F87753}" type="pres">
      <dgm:prSet presAssocID="{A4187EB6-173D-46EA-A3DC-8B2BF74A8CB9}" presName="Name0" presStyleCnt="0">
        <dgm:presLayoutVars>
          <dgm:dir/>
          <dgm:animLvl val="lvl"/>
          <dgm:resizeHandles val="exact"/>
        </dgm:presLayoutVars>
      </dgm:prSet>
      <dgm:spPr/>
      <dgm:t>
        <a:bodyPr/>
        <a:lstStyle/>
        <a:p>
          <a:endParaRPr lang="en-US"/>
        </a:p>
      </dgm:t>
    </dgm:pt>
    <dgm:pt modelId="{3D6DE2F5-9CD5-474C-BD68-97953B2A5109}" type="pres">
      <dgm:prSet presAssocID="{6C47F90A-B209-4EC7-A990-99FFF928A790}" presName="composite" presStyleCnt="0"/>
      <dgm:spPr/>
    </dgm:pt>
    <dgm:pt modelId="{9650AAAF-E9DD-4094-B145-046A039EB1AD}" type="pres">
      <dgm:prSet presAssocID="{6C47F90A-B209-4EC7-A990-99FFF928A790}" presName="parTx" presStyleLbl="alignNode1" presStyleIdx="0" presStyleCnt="2">
        <dgm:presLayoutVars>
          <dgm:chMax val="0"/>
          <dgm:chPref val="0"/>
          <dgm:bulletEnabled val="1"/>
        </dgm:presLayoutVars>
      </dgm:prSet>
      <dgm:spPr/>
      <dgm:t>
        <a:bodyPr/>
        <a:lstStyle/>
        <a:p>
          <a:endParaRPr lang="en-US"/>
        </a:p>
      </dgm:t>
    </dgm:pt>
    <dgm:pt modelId="{C950327F-ABA8-499F-BB3E-CDF635FD1E40}" type="pres">
      <dgm:prSet presAssocID="{6C47F90A-B209-4EC7-A990-99FFF928A790}" presName="desTx" presStyleLbl="alignAccFollowNode1" presStyleIdx="0" presStyleCnt="2">
        <dgm:presLayoutVars>
          <dgm:bulletEnabled val="1"/>
        </dgm:presLayoutVars>
      </dgm:prSet>
      <dgm:spPr/>
      <dgm:t>
        <a:bodyPr/>
        <a:lstStyle/>
        <a:p>
          <a:endParaRPr lang="en-US"/>
        </a:p>
      </dgm:t>
    </dgm:pt>
    <dgm:pt modelId="{0CFEE3D7-1B3D-438E-ADB8-0D90A893EEB7}" type="pres">
      <dgm:prSet presAssocID="{5500CD8B-CA67-4F60-A069-4BC3504F8DCB}" presName="space" presStyleCnt="0"/>
      <dgm:spPr/>
    </dgm:pt>
    <dgm:pt modelId="{50B4F06E-E57F-454D-AE38-4328BD27BBE5}" type="pres">
      <dgm:prSet presAssocID="{93E19A0E-FC83-44BA-A233-36249841EE05}" presName="composite" presStyleCnt="0"/>
      <dgm:spPr/>
    </dgm:pt>
    <dgm:pt modelId="{E0D01DF8-B7B3-45C9-819D-A2EFEC67A4A8}" type="pres">
      <dgm:prSet presAssocID="{93E19A0E-FC83-44BA-A233-36249841EE05}" presName="parTx" presStyleLbl="alignNode1" presStyleIdx="1" presStyleCnt="2">
        <dgm:presLayoutVars>
          <dgm:chMax val="0"/>
          <dgm:chPref val="0"/>
          <dgm:bulletEnabled val="1"/>
        </dgm:presLayoutVars>
      </dgm:prSet>
      <dgm:spPr/>
      <dgm:t>
        <a:bodyPr/>
        <a:lstStyle/>
        <a:p>
          <a:endParaRPr lang="en-US"/>
        </a:p>
      </dgm:t>
    </dgm:pt>
    <dgm:pt modelId="{A9F9F388-C694-4B7E-805D-F372AE8A5443}" type="pres">
      <dgm:prSet presAssocID="{93E19A0E-FC83-44BA-A233-36249841EE05}" presName="desTx" presStyleLbl="alignAccFollowNode1" presStyleIdx="1" presStyleCnt="2">
        <dgm:presLayoutVars>
          <dgm:bulletEnabled val="1"/>
        </dgm:presLayoutVars>
      </dgm:prSet>
      <dgm:spPr/>
      <dgm:t>
        <a:bodyPr/>
        <a:lstStyle/>
        <a:p>
          <a:endParaRPr lang="en-US"/>
        </a:p>
      </dgm:t>
    </dgm:pt>
  </dgm:ptLst>
  <dgm:cxnLst>
    <dgm:cxn modelId="{237E6F7F-A327-4D85-B71F-820481706669}" srcId="{6C47F90A-B209-4EC7-A990-99FFF928A790}" destId="{7D1D4F83-D468-4AFE-962B-68B0F0F2ACA9}" srcOrd="0" destOrd="0" parTransId="{7C53E100-C9B9-4336-B2CA-A29CB0916F82}" sibTransId="{63BCD066-2DD5-4A12-AB30-AE6DC48577E6}"/>
    <dgm:cxn modelId="{F7AB9A0A-F6C9-4A35-B719-7B13AE47060A}" srcId="{A4187EB6-173D-46EA-A3DC-8B2BF74A8CB9}" destId="{93E19A0E-FC83-44BA-A233-36249841EE05}" srcOrd="1" destOrd="0" parTransId="{5E566B83-BC7F-4ADB-8F19-96C2E0E6B8DB}" sibTransId="{1E706894-B362-4B26-BE78-67846F593F79}"/>
    <dgm:cxn modelId="{C5EE78DD-1CD5-4B4E-A117-910A961A590D}" type="presOf" srcId="{60C26418-6BB0-4FE9-8AEF-29EAA1E25B5B}" destId="{A9F9F388-C694-4B7E-805D-F372AE8A5443}" srcOrd="0" destOrd="1" presId="urn:microsoft.com/office/officeart/2005/8/layout/hList1"/>
    <dgm:cxn modelId="{43387220-9996-4BAE-9037-8FD169875A30}" srcId="{93E19A0E-FC83-44BA-A233-36249841EE05}" destId="{60C26418-6BB0-4FE9-8AEF-29EAA1E25B5B}" srcOrd="1" destOrd="0" parTransId="{0C6DE294-21A0-4392-9AEF-3843EEAA88F7}" sibTransId="{B1268F8A-E70A-4523-9289-E5E468758F25}"/>
    <dgm:cxn modelId="{8E81AF4D-FCFB-4C66-B791-8629B731BFA1}" type="presOf" srcId="{A4187EB6-173D-46EA-A3DC-8B2BF74A8CB9}" destId="{2E44F6B5-0731-4167-BC5F-F097B6F87753}" srcOrd="0" destOrd="0" presId="urn:microsoft.com/office/officeart/2005/8/layout/hList1"/>
    <dgm:cxn modelId="{D712BD91-DBC1-43B6-B148-341ECB5D4980}" type="presOf" srcId="{6C47F90A-B209-4EC7-A990-99FFF928A790}" destId="{9650AAAF-E9DD-4094-B145-046A039EB1AD}" srcOrd="0" destOrd="0" presId="urn:microsoft.com/office/officeart/2005/8/layout/hList1"/>
    <dgm:cxn modelId="{97608143-41A7-429A-A3FD-B81ECA8088FF}" type="presOf" srcId="{E9B682BC-5470-42CE-BA83-C6152AE4B72E}" destId="{C950327F-ABA8-499F-BB3E-CDF635FD1E40}" srcOrd="0" destOrd="1" presId="urn:microsoft.com/office/officeart/2005/8/layout/hList1"/>
    <dgm:cxn modelId="{D083EAFB-900C-4375-8323-527218CF7F38}" type="presOf" srcId="{B8854143-6C9A-403A-AAC3-2040B35C3A0B}" destId="{C950327F-ABA8-499F-BB3E-CDF635FD1E40}" srcOrd="0" destOrd="2" presId="urn:microsoft.com/office/officeart/2005/8/layout/hList1"/>
    <dgm:cxn modelId="{4F6389E7-0CDB-459F-B85A-E455FC9A2266}" type="presOf" srcId="{EB89AAC0-9416-44B3-BA83-29517B81E57A}" destId="{A9F9F388-C694-4B7E-805D-F372AE8A5443}" srcOrd="0" destOrd="0" presId="urn:microsoft.com/office/officeart/2005/8/layout/hList1"/>
    <dgm:cxn modelId="{CB87BB95-C4C7-4543-8654-6D5F7D0685CF}" type="presOf" srcId="{7D1D4F83-D468-4AFE-962B-68B0F0F2ACA9}" destId="{C950327F-ABA8-499F-BB3E-CDF635FD1E40}" srcOrd="0" destOrd="0" presId="urn:microsoft.com/office/officeart/2005/8/layout/hList1"/>
    <dgm:cxn modelId="{D46A02E6-BA7A-4A3E-A4BE-B48D00EA5E3C}" srcId="{6C47F90A-B209-4EC7-A990-99FFF928A790}" destId="{E9B682BC-5470-42CE-BA83-C6152AE4B72E}" srcOrd="1" destOrd="0" parTransId="{FF494192-B290-4586-AE71-BDC7F878854A}" sibTransId="{AA106301-26B4-4750-A79C-4FC2567588E1}"/>
    <dgm:cxn modelId="{0E97ADE3-DA5E-4713-8E1B-5C91F1902C1D}" srcId="{93E19A0E-FC83-44BA-A233-36249841EE05}" destId="{EB89AAC0-9416-44B3-BA83-29517B81E57A}" srcOrd="0" destOrd="0" parTransId="{0E8CC932-8456-465F-B6B4-DA4D1E1C6380}" sibTransId="{67C119D1-4A2D-46FF-A118-3DC2E5DD1D7F}"/>
    <dgm:cxn modelId="{0F7E3768-1A99-40B2-8CC7-5414AD6C2331}" type="presOf" srcId="{93E19A0E-FC83-44BA-A233-36249841EE05}" destId="{E0D01DF8-B7B3-45C9-819D-A2EFEC67A4A8}" srcOrd="0" destOrd="0" presId="urn:microsoft.com/office/officeart/2005/8/layout/hList1"/>
    <dgm:cxn modelId="{4B6C383D-DBE5-4AB5-8A7D-E48BD65B1A82}" srcId="{6C47F90A-B209-4EC7-A990-99FFF928A790}" destId="{B8854143-6C9A-403A-AAC3-2040B35C3A0B}" srcOrd="2" destOrd="0" parTransId="{74943533-8FE6-4AFB-AB03-2227552C13A8}" sibTransId="{E8D939B1-1C94-4EA8-AC3A-59C5DC9E3407}"/>
    <dgm:cxn modelId="{C1D51E69-D89C-408C-877E-B719030935B3}" srcId="{A4187EB6-173D-46EA-A3DC-8B2BF74A8CB9}" destId="{6C47F90A-B209-4EC7-A990-99FFF928A790}" srcOrd="0" destOrd="0" parTransId="{F5BB591A-4A16-4217-AE8E-766439DD8CB7}" sibTransId="{5500CD8B-CA67-4F60-A069-4BC3504F8DCB}"/>
    <dgm:cxn modelId="{72C85670-105C-4F78-8830-F0E0E765304E}" type="presParOf" srcId="{2E44F6B5-0731-4167-BC5F-F097B6F87753}" destId="{3D6DE2F5-9CD5-474C-BD68-97953B2A5109}" srcOrd="0" destOrd="0" presId="urn:microsoft.com/office/officeart/2005/8/layout/hList1"/>
    <dgm:cxn modelId="{9DBEE729-2A37-4F6C-A45B-4E6B6CBB6CC8}" type="presParOf" srcId="{3D6DE2F5-9CD5-474C-BD68-97953B2A5109}" destId="{9650AAAF-E9DD-4094-B145-046A039EB1AD}" srcOrd="0" destOrd="0" presId="urn:microsoft.com/office/officeart/2005/8/layout/hList1"/>
    <dgm:cxn modelId="{DA03E7B0-D8F3-46BA-BAE8-DE6C639F7279}" type="presParOf" srcId="{3D6DE2F5-9CD5-474C-BD68-97953B2A5109}" destId="{C950327F-ABA8-499F-BB3E-CDF635FD1E40}" srcOrd="1" destOrd="0" presId="urn:microsoft.com/office/officeart/2005/8/layout/hList1"/>
    <dgm:cxn modelId="{B26ECF5D-3983-4326-A433-BC28EB3E8A1B}" type="presParOf" srcId="{2E44F6B5-0731-4167-BC5F-F097B6F87753}" destId="{0CFEE3D7-1B3D-438E-ADB8-0D90A893EEB7}" srcOrd="1" destOrd="0" presId="urn:microsoft.com/office/officeart/2005/8/layout/hList1"/>
    <dgm:cxn modelId="{C92CCD24-F036-4BF9-B6AB-5F9FD2B8369F}" type="presParOf" srcId="{2E44F6B5-0731-4167-BC5F-F097B6F87753}" destId="{50B4F06E-E57F-454D-AE38-4328BD27BBE5}" srcOrd="2" destOrd="0" presId="urn:microsoft.com/office/officeart/2005/8/layout/hList1"/>
    <dgm:cxn modelId="{D871259C-B33C-4313-A239-381A3A39B1B7}" type="presParOf" srcId="{50B4F06E-E57F-454D-AE38-4328BD27BBE5}" destId="{E0D01DF8-B7B3-45C9-819D-A2EFEC67A4A8}" srcOrd="0" destOrd="0" presId="urn:microsoft.com/office/officeart/2005/8/layout/hList1"/>
    <dgm:cxn modelId="{A855E292-ACC3-4E99-914A-48BE4C6F9386}" type="presParOf" srcId="{50B4F06E-E57F-454D-AE38-4328BD27BBE5}" destId="{A9F9F388-C694-4B7E-805D-F372AE8A544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187EB6-173D-46EA-A3DC-8B2BF74A8CB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C47F90A-B209-4EC7-A990-99FFF928A790}">
      <dgm:prSet/>
      <dgm:spPr/>
      <dgm:t>
        <a:bodyPr/>
        <a:lstStyle/>
        <a:p>
          <a:r>
            <a:rPr lang="en-US" dirty="0" smtClean="0"/>
            <a:t>Unorganized Sector</a:t>
          </a:r>
          <a:endParaRPr lang="en-US" dirty="0"/>
        </a:p>
      </dgm:t>
    </dgm:pt>
    <dgm:pt modelId="{F5BB591A-4A16-4217-AE8E-766439DD8CB7}" type="parTrans" cxnId="{C1D51E69-D89C-408C-877E-B719030935B3}">
      <dgm:prSet/>
      <dgm:spPr/>
      <dgm:t>
        <a:bodyPr/>
        <a:lstStyle/>
        <a:p>
          <a:endParaRPr lang="en-US"/>
        </a:p>
      </dgm:t>
    </dgm:pt>
    <dgm:pt modelId="{5500CD8B-CA67-4F60-A069-4BC3504F8DCB}" type="sibTrans" cxnId="{C1D51E69-D89C-408C-877E-B719030935B3}">
      <dgm:prSet/>
      <dgm:spPr/>
      <dgm:t>
        <a:bodyPr/>
        <a:lstStyle/>
        <a:p>
          <a:endParaRPr lang="en-US"/>
        </a:p>
      </dgm:t>
    </dgm:pt>
    <dgm:pt modelId="{285B781F-B35A-4964-831D-9FBF570F2948}">
      <dgm:prSet/>
      <dgm:spPr/>
      <dgm:t>
        <a:bodyPr/>
        <a:lstStyle/>
        <a:p>
          <a:r>
            <a:rPr lang="en-US" dirty="0" smtClean="0"/>
            <a:t>Factories Act, 1948</a:t>
          </a:r>
          <a:endParaRPr lang="en-US" dirty="0"/>
        </a:p>
      </dgm:t>
    </dgm:pt>
    <dgm:pt modelId="{E951375A-091A-43A8-9B37-71ACF139B2DE}" type="parTrans" cxnId="{4EA4BE9F-A89F-483A-AB17-E3F0149ABC27}">
      <dgm:prSet/>
      <dgm:spPr/>
      <dgm:t>
        <a:bodyPr/>
        <a:lstStyle/>
        <a:p>
          <a:endParaRPr lang="en-US"/>
        </a:p>
      </dgm:t>
    </dgm:pt>
    <dgm:pt modelId="{0589BFEE-AE87-4897-AC22-817DBBD18019}" type="sibTrans" cxnId="{4EA4BE9F-A89F-483A-AB17-E3F0149ABC27}">
      <dgm:prSet/>
      <dgm:spPr/>
      <dgm:t>
        <a:bodyPr/>
        <a:lstStyle/>
        <a:p>
          <a:endParaRPr lang="en-US"/>
        </a:p>
      </dgm:t>
    </dgm:pt>
    <dgm:pt modelId="{3A56A50E-D9F0-4FAF-B2F1-94B94B5BFC41}">
      <dgm:prSet/>
      <dgm:spPr/>
      <dgm:t>
        <a:bodyPr/>
        <a:lstStyle/>
        <a:p>
          <a:r>
            <a:rPr lang="en-US" dirty="0" smtClean="0"/>
            <a:t>Plantation acts, bidi-cigar act</a:t>
          </a:r>
        </a:p>
      </dgm:t>
    </dgm:pt>
    <dgm:pt modelId="{043C9EFD-3B57-4D11-B3F1-230702C5F556}" type="parTrans" cxnId="{D4FF913B-6173-4381-8B0F-7CDB109E2128}">
      <dgm:prSet/>
      <dgm:spPr/>
      <dgm:t>
        <a:bodyPr/>
        <a:lstStyle/>
        <a:p>
          <a:endParaRPr lang="en-US"/>
        </a:p>
      </dgm:t>
    </dgm:pt>
    <dgm:pt modelId="{5F5EB5E3-C077-4387-9D43-F1185A158097}" type="sibTrans" cxnId="{D4FF913B-6173-4381-8B0F-7CDB109E2128}">
      <dgm:prSet/>
      <dgm:spPr/>
      <dgm:t>
        <a:bodyPr/>
        <a:lstStyle/>
        <a:p>
          <a:endParaRPr lang="en-US"/>
        </a:p>
      </dgm:t>
    </dgm:pt>
    <dgm:pt modelId="{88A347AC-585B-4C77-86A9-CAF5766B29BE}">
      <dgm:prSet/>
      <dgm:spPr/>
      <dgm:t>
        <a:bodyPr/>
        <a:lstStyle/>
        <a:p>
          <a:r>
            <a:rPr lang="en-US" dirty="0" smtClean="0"/>
            <a:t>PSUs, Cooperatives</a:t>
          </a:r>
          <a:endParaRPr lang="en-US" dirty="0"/>
        </a:p>
      </dgm:t>
    </dgm:pt>
    <dgm:pt modelId="{E7A0C5A2-BEB8-4EE9-AE36-7DEAD98B9538}" type="parTrans" cxnId="{A6E4B457-5EFA-499F-9EA3-9F5A2B5F7DC2}">
      <dgm:prSet/>
      <dgm:spPr/>
      <dgm:t>
        <a:bodyPr/>
        <a:lstStyle/>
        <a:p>
          <a:endParaRPr lang="en-US"/>
        </a:p>
      </dgm:t>
    </dgm:pt>
    <dgm:pt modelId="{4FAF0EF4-7618-44E3-86F5-AD5F9F00BBE4}" type="sibTrans" cxnId="{A6E4B457-5EFA-499F-9EA3-9F5A2B5F7DC2}">
      <dgm:prSet/>
      <dgm:spPr/>
      <dgm:t>
        <a:bodyPr/>
        <a:lstStyle/>
        <a:p>
          <a:endParaRPr lang="en-US"/>
        </a:p>
      </dgm:t>
    </dgm:pt>
    <dgm:pt modelId="{9D98760C-7326-4285-912D-B2523E26D7C9}">
      <dgm:prSet/>
      <dgm:spPr/>
      <dgm:t>
        <a:bodyPr/>
        <a:lstStyle/>
        <a:p>
          <a:r>
            <a:rPr lang="en-US" dirty="0" smtClean="0"/>
            <a:t>Shops and Commercial Establishments Acts</a:t>
          </a:r>
          <a:endParaRPr lang="en-US" dirty="0"/>
        </a:p>
      </dgm:t>
    </dgm:pt>
    <dgm:pt modelId="{E38D6538-7390-45D9-8DF6-1AB51F48F2D5}" type="parTrans" cxnId="{C6CFD564-6C85-4768-A6D2-8E5FF7719A7D}">
      <dgm:prSet/>
      <dgm:spPr/>
      <dgm:t>
        <a:bodyPr/>
        <a:lstStyle/>
        <a:p>
          <a:endParaRPr lang="en-US"/>
        </a:p>
      </dgm:t>
    </dgm:pt>
    <dgm:pt modelId="{F56B0CC7-46D3-4426-864A-B091A51DCCA6}" type="sibTrans" cxnId="{C6CFD564-6C85-4768-A6D2-8E5FF7719A7D}">
      <dgm:prSet/>
      <dgm:spPr/>
      <dgm:t>
        <a:bodyPr/>
        <a:lstStyle/>
        <a:p>
          <a:endParaRPr lang="en-US"/>
        </a:p>
      </dgm:t>
    </dgm:pt>
    <dgm:pt modelId="{D9BB8A5C-E17C-42B1-B24F-FFF5B94A2E3B}">
      <dgm:prSet/>
      <dgm:spPr/>
      <dgm:t>
        <a:bodyPr/>
        <a:lstStyle/>
        <a:p>
          <a:r>
            <a:rPr lang="en-US" dirty="0" smtClean="0"/>
            <a:t>Outside that</a:t>
          </a:r>
          <a:endParaRPr lang="en-US" dirty="0"/>
        </a:p>
      </dgm:t>
    </dgm:pt>
    <dgm:pt modelId="{73A16C2A-9AD7-485B-8C17-4DDC8E357064}" type="parTrans" cxnId="{E96EA9DD-7436-4487-9345-044826750CBB}">
      <dgm:prSet/>
      <dgm:spPr/>
      <dgm:t>
        <a:bodyPr/>
        <a:lstStyle/>
        <a:p>
          <a:endParaRPr lang="en-US"/>
        </a:p>
      </dgm:t>
    </dgm:pt>
    <dgm:pt modelId="{8AF0F295-CD7B-4117-A8E0-4EB56812E545}" type="sibTrans" cxnId="{E96EA9DD-7436-4487-9345-044826750CBB}">
      <dgm:prSet/>
      <dgm:spPr/>
      <dgm:t>
        <a:bodyPr/>
        <a:lstStyle/>
        <a:p>
          <a:endParaRPr lang="en-US"/>
        </a:p>
      </dgm:t>
    </dgm:pt>
    <dgm:pt modelId="{F6BF2382-3B75-4507-B1CB-2D5D3947349B}">
      <dgm:prSet/>
      <dgm:spPr/>
      <dgm:t>
        <a:bodyPr/>
        <a:lstStyle/>
        <a:p>
          <a:r>
            <a:rPr lang="en-US" dirty="0" smtClean="0"/>
            <a:t>Organized Sector</a:t>
          </a:r>
          <a:endParaRPr lang="en-US" dirty="0"/>
        </a:p>
      </dgm:t>
    </dgm:pt>
    <dgm:pt modelId="{B74946A5-1E49-4AE1-986C-C1BB48822CC9}" type="parTrans" cxnId="{BFE6857E-AF05-448B-A239-23823C8FCEF1}">
      <dgm:prSet/>
      <dgm:spPr/>
      <dgm:t>
        <a:bodyPr/>
        <a:lstStyle/>
        <a:p>
          <a:endParaRPr lang="en-US"/>
        </a:p>
      </dgm:t>
    </dgm:pt>
    <dgm:pt modelId="{B418FDEA-AF2D-45E8-B43A-E97E006D231C}" type="sibTrans" cxnId="{BFE6857E-AF05-448B-A239-23823C8FCEF1}">
      <dgm:prSet/>
      <dgm:spPr/>
      <dgm:t>
        <a:bodyPr/>
        <a:lstStyle/>
        <a:p>
          <a:endParaRPr lang="en-US"/>
        </a:p>
      </dgm:t>
    </dgm:pt>
    <dgm:pt modelId="{D59D8072-CDD6-428A-B3C8-A17BA77550A4}">
      <dgm:prSet/>
      <dgm:spPr/>
      <dgm:t>
        <a:bodyPr/>
        <a:lstStyle/>
        <a:p>
          <a:r>
            <a:rPr lang="en-US" dirty="0" smtClean="0"/>
            <a:t>But workers protected under </a:t>
          </a:r>
          <a:r>
            <a:rPr lang="en-US" dirty="0" err="1" smtClean="0"/>
            <a:t>Unorg</a:t>
          </a:r>
          <a:r>
            <a:rPr lang="en-US" dirty="0" smtClean="0"/>
            <a:t>. Workers S/S Act ’08.</a:t>
          </a:r>
          <a:endParaRPr lang="en-US" dirty="0"/>
        </a:p>
      </dgm:t>
    </dgm:pt>
    <dgm:pt modelId="{C5A9AB0C-263F-4B86-B763-35632D26FB25}" type="parTrans" cxnId="{E00B6E66-4839-4D9B-9F96-8D62F13626A0}">
      <dgm:prSet/>
      <dgm:spPr/>
      <dgm:t>
        <a:bodyPr/>
        <a:lstStyle/>
        <a:p>
          <a:endParaRPr lang="en-US"/>
        </a:p>
      </dgm:t>
    </dgm:pt>
    <dgm:pt modelId="{F2ECE8A1-D9C8-4E62-917B-14A6390C7AB0}" type="sibTrans" cxnId="{E00B6E66-4839-4D9B-9F96-8D62F13626A0}">
      <dgm:prSet/>
      <dgm:spPr/>
      <dgm:t>
        <a:bodyPr/>
        <a:lstStyle/>
        <a:p>
          <a:endParaRPr lang="en-US"/>
        </a:p>
      </dgm:t>
    </dgm:pt>
    <dgm:pt modelId="{C0C88DF4-3C4C-4BD8-8682-0D07252D1B2A}" type="pres">
      <dgm:prSet presAssocID="{A4187EB6-173D-46EA-A3DC-8B2BF74A8CB9}" presName="Name0" presStyleCnt="0">
        <dgm:presLayoutVars>
          <dgm:chMax val="3"/>
          <dgm:chPref val="1"/>
          <dgm:dir/>
          <dgm:animLvl val="lvl"/>
          <dgm:resizeHandles/>
        </dgm:presLayoutVars>
      </dgm:prSet>
      <dgm:spPr/>
      <dgm:t>
        <a:bodyPr/>
        <a:lstStyle/>
        <a:p>
          <a:endParaRPr lang="en-US"/>
        </a:p>
      </dgm:t>
    </dgm:pt>
    <dgm:pt modelId="{C1EF7F17-9B7B-4AB2-9DD7-332C2E0EDD5A}" type="pres">
      <dgm:prSet presAssocID="{A4187EB6-173D-46EA-A3DC-8B2BF74A8CB9}" presName="outerBox" presStyleCnt="0"/>
      <dgm:spPr/>
    </dgm:pt>
    <dgm:pt modelId="{28E568C3-3CAD-4993-A5CD-0EE19E9DF15A}" type="pres">
      <dgm:prSet presAssocID="{A4187EB6-173D-46EA-A3DC-8B2BF74A8CB9}" presName="outerBoxParent" presStyleLbl="node1" presStyleIdx="0" presStyleCnt="2"/>
      <dgm:spPr/>
      <dgm:t>
        <a:bodyPr/>
        <a:lstStyle/>
        <a:p>
          <a:endParaRPr lang="en-US"/>
        </a:p>
      </dgm:t>
    </dgm:pt>
    <dgm:pt modelId="{03CD3972-B0D7-4F05-9B8A-603ADC0EB382}" type="pres">
      <dgm:prSet presAssocID="{A4187EB6-173D-46EA-A3DC-8B2BF74A8CB9}" presName="outerBoxChildren" presStyleCnt="0"/>
      <dgm:spPr/>
    </dgm:pt>
    <dgm:pt modelId="{B796C72B-179D-4937-BF08-BDD70A0075E1}" type="pres">
      <dgm:prSet presAssocID="{D9BB8A5C-E17C-42B1-B24F-FFF5B94A2E3B}" presName="oChild" presStyleLbl="fgAcc1" presStyleIdx="0" presStyleCnt="6">
        <dgm:presLayoutVars>
          <dgm:bulletEnabled val="1"/>
        </dgm:presLayoutVars>
      </dgm:prSet>
      <dgm:spPr/>
      <dgm:t>
        <a:bodyPr/>
        <a:lstStyle/>
        <a:p>
          <a:endParaRPr lang="en-US"/>
        </a:p>
      </dgm:t>
    </dgm:pt>
    <dgm:pt modelId="{B01BE5DC-0597-41B6-920B-A9F3BD220F9E}" type="pres">
      <dgm:prSet presAssocID="{8AF0F295-CD7B-4117-A8E0-4EB56812E545}" presName="outerSibTrans" presStyleCnt="0"/>
      <dgm:spPr/>
    </dgm:pt>
    <dgm:pt modelId="{2558B6C1-3D1F-43BE-BED5-4F88BCD6BB1B}" type="pres">
      <dgm:prSet presAssocID="{D59D8072-CDD6-428A-B3C8-A17BA77550A4}" presName="oChild" presStyleLbl="fgAcc1" presStyleIdx="1" presStyleCnt="6">
        <dgm:presLayoutVars>
          <dgm:bulletEnabled val="1"/>
        </dgm:presLayoutVars>
      </dgm:prSet>
      <dgm:spPr/>
      <dgm:t>
        <a:bodyPr/>
        <a:lstStyle/>
        <a:p>
          <a:endParaRPr lang="en-US"/>
        </a:p>
      </dgm:t>
    </dgm:pt>
    <dgm:pt modelId="{6F135AC8-EE65-4AD3-A3B6-8C98DA35AC2C}" type="pres">
      <dgm:prSet presAssocID="{A4187EB6-173D-46EA-A3DC-8B2BF74A8CB9}" presName="middleBox" presStyleCnt="0"/>
      <dgm:spPr/>
    </dgm:pt>
    <dgm:pt modelId="{A4CD2B0E-5131-4F89-8EC5-99387965F6F4}" type="pres">
      <dgm:prSet presAssocID="{A4187EB6-173D-46EA-A3DC-8B2BF74A8CB9}" presName="middleBoxParent" presStyleLbl="node1" presStyleIdx="1" presStyleCnt="2"/>
      <dgm:spPr/>
      <dgm:t>
        <a:bodyPr/>
        <a:lstStyle/>
        <a:p>
          <a:endParaRPr lang="en-US"/>
        </a:p>
      </dgm:t>
    </dgm:pt>
    <dgm:pt modelId="{384D12AB-1EB8-4CAB-ADE8-675C79A8382B}" type="pres">
      <dgm:prSet presAssocID="{A4187EB6-173D-46EA-A3DC-8B2BF74A8CB9}" presName="middleBoxChildren" presStyleCnt="0"/>
      <dgm:spPr/>
    </dgm:pt>
    <dgm:pt modelId="{7A351FFB-F466-434B-81D9-E1D4DDCF72CF}" type="pres">
      <dgm:prSet presAssocID="{285B781F-B35A-4964-831D-9FBF570F2948}" presName="mChild" presStyleLbl="fgAcc1" presStyleIdx="2" presStyleCnt="6">
        <dgm:presLayoutVars>
          <dgm:bulletEnabled val="1"/>
        </dgm:presLayoutVars>
      </dgm:prSet>
      <dgm:spPr/>
      <dgm:t>
        <a:bodyPr/>
        <a:lstStyle/>
        <a:p>
          <a:endParaRPr lang="en-US"/>
        </a:p>
      </dgm:t>
    </dgm:pt>
    <dgm:pt modelId="{2849EF7E-3D47-4CBB-93FC-AD031D7AD5A1}" type="pres">
      <dgm:prSet presAssocID="{0589BFEE-AE87-4897-AC22-817DBBD18019}" presName="middleSibTrans" presStyleCnt="0"/>
      <dgm:spPr/>
    </dgm:pt>
    <dgm:pt modelId="{51492978-0BC7-4902-8FF6-ACE06892C555}" type="pres">
      <dgm:prSet presAssocID="{9D98760C-7326-4285-912D-B2523E26D7C9}" presName="mChild" presStyleLbl="fgAcc1" presStyleIdx="3" presStyleCnt="6">
        <dgm:presLayoutVars>
          <dgm:bulletEnabled val="1"/>
        </dgm:presLayoutVars>
      </dgm:prSet>
      <dgm:spPr/>
      <dgm:t>
        <a:bodyPr/>
        <a:lstStyle/>
        <a:p>
          <a:endParaRPr lang="en-US"/>
        </a:p>
      </dgm:t>
    </dgm:pt>
    <dgm:pt modelId="{47770478-CB9F-4485-86E9-BCEE99C7EA40}" type="pres">
      <dgm:prSet presAssocID="{F56B0CC7-46D3-4426-864A-B091A51DCCA6}" presName="middleSibTrans" presStyleCnt="0"/>
      <dgm:spPr/>
    </dgm:pt>
    <dgm:pt modelId="{B50E6026-9198-47ED-975F-85DDB5D136CD}" type="pres">
      <dgm:prSet presAssocID="{3A56A50E-D9F0-4FAF-B2F1-94B94B5BFC41}" presName="mChild" presStyleLbl="fgAcc1" presStyleIdx="4" presStyleCnt="6">
        <dgm:presLayoutVars>
          <dgm:bulletEnabled val="1"/>
        </dgm:presLayoutVars>
      </dgm:prSet>
      <dgm:spPr/>
      <dgm:t>
        <a:bodyPr/>
        <a:lstStyle/>
        <a:p>
          <a:endParaRPr lang="en-US"/>
        </a:p>
      </dgm:t>
    </dgm:pt>
    <dgm:pt modelId="{E50BD7B8-1984-4E29-8361-CF0B47EDFF4E}" type="pres">
      <dgm:prSet presAssocID="{5F5EB5E3-C077-4387-9D43-F1185A158097}" presName="middleSibTrans" presStyleCnt="0"/>
      <dgm:spPr/>
    </dgm:pt>
    <dgm:pt modelId="{4AFA419E-0870-45E5-A7AD-C1AB6F7FC7EF}" type="pres">
      <dgm:prSet presAssocID="{88A347AC-585B-4C77-86A9-CAF5766B29BE}" presName="mChild" presStyleLbl="fgAcc1" presStyleIdx="5" presStyleCnt="6">
        <dgm:presLayoutVars>
          <dgm:bulletEnabled val="1"/>
        </dgm:presLayoutVars>
      </dgm:prSet>
      <dgm:spPr/>
      <dgm:t>
        <a:bodyPr/>
        <a:lstStyle/>
        <a:p>
          <a:endParaRPr lang="en-US"/>
        </a:p>
      </dgm:t>
    </dgm:pt>
  </dgm:ptLst>
  <dgm:cxnLst>
    <dgm:cxn modelId="{3F18A6E0-6D40-4806-814F-EC73C1D0E25B}" type="presOf" srcId="{A4187EB6-173D-46EA-A3DC-8B2BF74A8CB9}" destId="{C0C88DF4-3C4C-4BD8-8682-0D07252D1B2A}" srcOrd="0" destOrd="0" presId="urn:microsoft.com/office/officeart/2005/8/layout/target2"/>
    <dgm:cxn modelId="{AE34CAAE-29AB-4A60-B454-75340971C4E2}" type="presOf" srcId="{F6BF2382-3B75-4507-B1CB-2D5D3947349B}" destId="{A4CD2B0E-5131-4F89-8EC5-99387965F6F4}" srcOrd="0" destOrd="0" presId="urn:microsoft.com/office/officeart/2005/8/layout/target2"/>
    <dgm:cxn modelId="{4BAE350F-AD86-491F-8C23-31E5B77C7E34}" type="presOf" srcId="{6C47F90A-B209-4EC7-A990-99FFF928A790}" destId="{28E568C3-3CAD-4993-A5CD-0EE19E9DF15A}" srcOrd="0" destOrd="0" presId="urn:microsoft.com/office/officeart/2005/8/layout/target2"/>
    <dgm:cxn modelId="{E96EA9DD-7436-4487-9345-044826750CBB}" srcId="{6C47F90A-B209-4EC7-A990-99FFF928A790}" destId="{D9BB8A5C-E17C-42B1-B24F-FFF5B94A2E3B}" srcOrd="0" destOrd="0" parTransId="{73A16C2A-9AD7-485B-8C17-4DDC8E357064}" sibTransId="{8AF0F295-CD7B-4117-A8E0-4EB56812E545}"/>
    <dgm:cxn modelId="{799480A8-25C5-42A4-A79D-8E1953FD2535}" type="presOf" srcId="{285B781F-B35A-4964-831D-9FBF570F2948}" destId="{7A351FFB-F466-434B-81D9-E1D4DDCF72CF}" srcOrd="0" destOrd="0" presId="urn:microsoft.com/office/officeart/2005/8/layout/target2"/>
    <dgm:cxn modelId="{AA665566-651A-4149-8C27-BDA5EC1DF829}" type="presOf" srcId="{D9BB8A5C-E17C-42B1-B24F-FFF5B94A2E3B}" destId="{B796C72B-179D-4937-BF08-BDD70A0075E1}" srcOrd="0" destOrd="0" presId="urn:microsoft.com/office/officeart/2005/8/layout/target2"/>
    <dgm:cxn modelId="{B51006CD-6F22-42BB-AC13-415697580ED2}" type="presOf" srcId="{3A56A50E-D9F0-4FAF-B2F1-94B94B5BFC41}" destId="{B50E6026-9198-47ED-975F-85DDB5D136CD}" srcOrd="0" destOrd="0" presId="urn:microsoft.com/office/officeart/2005/8/layout/target2"/>
    <dgm:cxn modelId="{CE3BF620-0167-4171-9B75-EFB0C5C3838A}" type="presOf" srcId="{9D98760C-7326-4285-912D-B2523E26D7C9}" destId="{51492978-0BC7-4902-8FF6-ACE06892C555}" srcOrd="0" destOrd="0" presId="urn:microsoft.com/office/officeart/2005/8/layout/target2"/>
    <dgm:cxn modelId="{BFE6857E-AF05-448B-A239-23823C8FCEF1}" srcId="{A4187EB6-173D-46EA-A3DC-8B2BF74A8CB9}" destId="{F6BF2382-3B75-4507-B1CB-2D5D3947349B}" srcOrd="1" destOrd="0" parTransId="{B74946A5-1E49-4AE1-986C-C1BB48822CC9}" sibTransId="{B418FDEA-AF2D-45E8-B43A-E97E006D231C}"/>
    <dgm:cxn modelId="{4EA4BE9F-A89F-483A-AB17-E3F0149ABC27}" srcId="{F6BF2382-3B75-4507-B1CB-2D5D3947349B}" destId="{285B781F-B35A-4964-831D-9FBF570F2948}" srcOrd="0" destOrd="0" parTransId="{E951375A-091A-43A8-9B37-71ACF139B2DE}" sibTransId="{0589BFEE-AE87-4897-AC22-817DBBD18019}"/>
    <dgm:cxn modelId="{E00B6E66-4839-4D9B-9F96-8D62F13626A0}" srcId="{6C47F90A-B209-4EC7-A990-99FFF928A790}" destId="{D59D8072-CDD6-428A-B3C8-A17BA77550A4}" srcOrd="1" destOrd="0" parTransId="{C5A9AB0C-263F-4B86-B763-35632D26FB25}" sibTransId="{F2ECE8A1-D9C8-4E62-917B-14A6390C7AB0}"/>
    <dgm:cxn modelId="{62EF424C-B3F8-4C40-9616-7C2EB66F2ADA}" type="presOf" srcId="{88A347AC-585B-4C77-86A9-CAF5766B29BE}" destId="{4AFA419E-0870-45E5-A7AD-C1AB6F7FC7EF}" srcOrd="0" destOrd="0" presId="urn:microsoft.com/office/officeart/2005/8/layout/target2"/>
    <dgm:cxn modelId="{C6CFD564-6C85-4768-A6D2-8E5FF7719A7D}" srcId="{F6BF2382-3B75-4507-B1CB-2D5D3947349B}" destId="{9D98760C-7326-4285-912D-B2523E26D7C9}" srcOrd="1" destOrd="0" parTransId="{E38D6538-7390-45D9-8DF6-1AB51F48F2D5}" sibTransId="{F56B0CC7-46D3-4426-864A-B091A51DCCA6}"/>
    <dgm:cxn modelId="{BD9F2529-2998-44D3-93AD-A839C64F4F4D}" type="presOf" srcId="{D59D8072-CDD6-428A-B3C8-A17BA77550A4}" destId="{2558B6C1-3D1F-43BE-BED5-4F88BCD6BB1B}" srcOrd="0" destOrd="0" presId="urn:microsoft.com/office/officeart/2005/8/layout/target2"/>
    <dgm:cxn modelId="{D4FF913B-6173-4381-8B0F-7CDB109E2128}" srcId="{F6BF2382-3B75-4507-B1CB-2D5D3947349B}" destId="{3A56A50E-D9F0-4FAF-B2F1-94B94B5BFC41}" srcOrd="2" destOrd="0" parTransId="{043C9EFD-3B57-4D11-B3F1-230702C5F556}" sibTransId="{5F5EB5E3-C077-4387-9D43-F1185A158097}"/>
    <dgm:cxn modelId="{C1D51E69-D89C-408C-877E-B719030935B3}" srcId="{A4187EB6-173D-46EA-A3DC-8B2BF74A8CB9}" destId="{6C47F90A-B209-4EC7-A990-99FFF928A790}" srcOrd="0" destOrd="0" parTransId="{F5BB591A-4A16-4217-AE8E-766439DD8CB7}" sibTransId="{5500CD8B-CA67-4F60-A069-4BC3504F8DCB}"/>
    <dgm:cxn modelId="{A6E4B457-5EFA-499F-9EA3-9F5A2B5F7DC2}" srcId="{F6BF2382-3B75-4507-B1CB-2D5D3947349B}" destId="{88A347AC-585B-4C77-86A9-CAF5766B29BE}" srcOrd="3" destOrd="0" parTransId="{E7A0C5A2-BEB8-4EE9-AE36-7DEAD98B9538}" sibTransId="{4FAF0EF4-7618-44E3-86F5-AD5F9F00BBE4}"/>
    <dgm:cxn modelId="{1B3AC555-C2B9-489E-80A0-D38777CE37F9}" type="presParOf" srcId="{C0C88DF4-3C4C-4BD8-8682-0D07252D1B2A}" destId="{C1EF7F17-9B7B-4AB2-9DD7-332C2E0EDD5A}" srcOrd="0" destOrd="0" presId="urn:microsoft.com/office/officeart/2005/8/layout/target2"/>
    <dgm:cxn modelId="{7669B7A1-B563-4DAA-B6CC-B021B092B56E}" type="presParOf" srcId="{C1EF7F17-9B7B-4AB2-9DD7-332C2E0EDD5A}" destId="{28E568C3-3CAD-4993-A5CD-0EE19E9DF15A}" srcOrd="0" destOrd="0" presId="urn:microsoft.com/office/officeart/2005/8/layout/target2"/>
    <dgm:cxn modelId="{D5DDE182-8C48-46BC-A56E-96E70AEDC5AA}" type="presParOf" srcId="{C1EF7F17-9B7B-4AB2-9DD7-332C2E0EDD5A}" destId="{03CD3972-B0D7-4F05-9B8A-603ADC0EB382}" srcOrd="1" destOrd="0" presId="urn:microsoft.com/office/officeart/2005/8/layout/target2"/>
    <dgm:cxn modelId="{5B576744-DD81-4A7A-9610-CA8E89DB42C5}" type="presParOf" srcId="{03CD3972-B0D7-4F05-9B8A-603ADC0EB382}" destId="{B796C72B-179D-4937-BF08-BDD70A0075E1}" srcOrd="0" destOrd="0" presId="urn:microsoft.com/office/officeart/2005/8/layout/target2"/>
    <dgm:cxn modelId="{58B0B0E6-8633-4C8D-B0B3-B4B44A2ED3BF}" type="presParOf" srcId="{03CD3972-B0D7-4F05-9B8A-603ADC0EB382}" destId="{B01BE5DC-0597-41B6-920B-A9F3BD220F9E}" srcOrd="1" destOrd="0" presId="urn:microsoft.com/office/officeart/2005/8/layout/target2"/>
    <dgm:cxn modelId="{BC5C5FB9-BE5A-426E-8E66-89A27DA5F7E7}" type="presParOf" srcId="{03CD3972-B0D7-4F05-9B8A-603ADC0EB382}" destId="{2558B6C1-3D1F-43BE-BED5-4F88BCD6BB1B}" srcOrd="2" destOrd="0" presId="urn:microsoft.com/office/officeart/2005/8/layout/target2"/>
    <dgm:cxn modelId="{53925E99-2000-4ABE-878E-2DA67F24C18B}" type="presParOf" srcId="{C0C88DF4-3C4C-4BD8-8682-0D07252D1B2A}" destId="{6F135AC8-EE65-4AD3-A3B6-8C98DA35AC2C}" srcOrd="1" destOrd="0" presId="urn:microsoft.com/office/officeart/2005/8/layout/target2"/>
    <dgm:cxn modelId="{71914283-C152-4871-9BFE-0DD18523B7EB}" type="presParOf" srcId="{6F135AC8-EE65-4AD3-A3B6-8C98DA35AC2C}" destId="{A4CD2B0E-5131-4F89-8EC5-99387965F6F4}" srcOrd="0" destOrd="0" presId="urn:microsoft.com/office/officeart/2005/8/layout/target2"/>
    <dgm:cxn modelId="{D113B188-19DA-494D-88DD-5337A53D5E29}" type="presParOf" srcId="{6F135AC8-EE65-4AD3-A3B6-8C98DA35AC2C}" destId="{384D12AB-1EB8-4CAB-ADE8-675C79A8382B}" srcOrd="1" destOrd="0" presId="urn:microsoft.com/office/officeart/2005/8/layout/target2"/>
    <dgm:cxn modelId="{04F2187A-7758-460E-9454-CDAEF4DBA256}" type="presParOf" srcId="{384D12AB-1EB8-4CAB-ADE8-675C79A8382B}" destId="{7A351FFB-F466-434B-81D9-E1D4DDCF72CF}" srcOrd="0" destOrd="0" presId="urn:microsoft.com/office/officeart/2005/8/layout/target2"/>
    <dgm:cxn modelId="{662AE4D8-A9E9-406B-8626-6394D3BE0CD6}" type="presParOf" srcId="{384D12AB-1EB8-4CAB-ADE8-675C79A8382B}" destId="{2849EF7E-3D47-4CBB-93FC-AD031D7AD5A1}" srcOrd="1" destOrd="0" presId="urn:microsoft.com/office/officeart/2005/8/layout/target2"/>
    <dgm:cxn modelId="{5B332803-7225-4605-A1B2-32AF875362A3}" type="presParOf" srcId="{384D12AB-1EB8-4CAB-ADE8-675C79A8382B}" destId="{51492978-0BC7-4902-8FF6-ACE06892C555}" srcOrd="2" destOrd="0" presId="urn:microsoft.com/office/officeart/2005/8/layout/target2"/>
    <dgm:cxn modelId="{9E742702-8D2F-476D-A1A5-5C62CA336011}" type="presParOf" srcId="{384D12AB-1EB8-4CAB-ADE8-675C79A8382B}" destId="{47770478-CB9F-4485-86E9-BCEE99C7EA40}" srcOrd="3" destOrd="0" presId="urn:microsoft.com/office/officeart/2005/8/layout/target2"/>
    <dgm:cxn modelId="{509DAAD4-C525-4795-8D5C-6D287D39225F}" type="presParOf" srcId="{384D12AB-1EB8-4CAB-ADE8-675C79A8382B}" destId="{B50E6026-9198-47ED-975F-85DDB5D136CD}" srcOrd="4" destOrd="0" presId="urn:microsoft.com/office/officeart/2005/8/layout/target2"/>
    <dgm:cxn modelId="{9B6527DD-51C2-4A9C-8E98-4C2A3BB51099}" type="presParOf" srcId="{384D12AB-1EB8-4CAB-ADE8-675C79A8382B}" destId="{E50BD7B8-1984-4E29-8361-CF0B47EDFF4E}" srcOrd="5" destOrd="0" presId="urn:microsoft.com/office/officeart/2005/8/layout/target2"/>
    <dgm:cxn modelId="{C43F54F9-7C48-492D-B39E-0A1A70C8A89D}" type="presParOf" srcId="{384D12AB-1EB8-4CAB-ADE8-675C79A8382B}" destId="{4AFA419E-0870-45E5-A7AD-C1AB6F7FC7EF}" srcOrd="6"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FC06233-140D-4CA2-A55C-09EB5FB5F1D3}"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B12F6D24-DAAF-44BB-9762-74F7C9F8E997}">
      <dgm:prSet phldrT="[Text]" custT="1"/>
      <dgm:spPr/>
      <dgm:t>
        <a:bodyPr/>
        <a:lstStyle/>
        <a:p>
          <a:r>
            <a:rPr lang="en-US" sz="3200" dirty="0" smtClean="0">
              <a:latin typeface="Franklin Gothic Medium Cond" panose="020B0606030402020204" pitchFamily="34" charset="0"/>
            </a:rPr>
            <a:t>Government</a:t>
          </a:r>
          <a:endParaRPr lang="en-US" sz="3200" dirty="0">
            <a:latin typeface="Franklin Gothic Medium Cond" panose="020B0606030402020204" pitchFamily="34" charset="0"/>
          </a:endParaRPr>
        </a:p>
      </dgm:t>
    </dgm:pt>
    <dgm:pt modelId="{6412452C-281B-456D-8373-CF92A1198814}" type="parTrans" cxnId="{5C534B59-FE01-41AB-820A-F6412B5143CA}">
      <dgm:prSet/>
      <dgm:spPr/>
      <dgm:t>
        <a:bodyPr/>
        <a:lstStyle/>
        <a:p>
          <a:endParaRPr lang="en-US"/>
        </a:p>
      </dgm:t>
    </dgm:pt>
    <dgm:pt modelId="{832D29D8-C67F-4AA4-A5C7-8D0E1419E3AF}" type="sibTrans" cxnId="{5C534B59-FE01-41AB-820A-F6412B5143CA}">
      <dgm:prSet/>
      <dgm:spPr/>
      <dgm:t>
        <a:bodyPr/>
        <a:lstStyle/>
        <a:p>
          <a:endParaRPr lang="en-US"/>
        </a:p>
      </dgm:t>
    </dgm:pt>
    <dgm:pt modelId="{94CD9DFF-7431-47BF-BF6A-5775CB4C63FC}">
      <dgm:prSet phldrT="[Text]" custT="1"/>
      <dgm:spPr/>
      <dgm:t>
        <a:bodyPr/>
        <a:lstStyle/>
        <a:p>
          <a:pPr algn="ctr"/>
          <a:r>
            <a:rPr lang="en-US" sz="3600" dirty="0" err="1" smtClean="0">
              <a:latin typeface="Franklin Gothic Medium Cond" panose="020B0606030402020204" pitchFamily="34" charset="0"/>
            </a:rPr>
            <a:t>cPSE</a:t>
          </a:r>
          <a:r>
            <a:rPr lang="en-US" sz="3600" dirty="0" smtClean="0">
              <a:latin typeface="Franklin Gothic Medium Cond" panose="020B0606030402020204" pitchFamily="34" charset="0"/>
            </a:rPr>
            <a:t> </a:t>
          </a:r>
          <a:endParaRPr lang="en-US" sz="3600" dirty="0">
            <a:latin typeface="Franklin Gothic Medium Cond" panose="020B0606030402020204" pitchFamily="34" charset="0"/>
          </a:endParaRPr>
        </a:p>
      </dgm:t>
    </dgm:pt>
    <dgm:pt modelId="{61E7C980-5FE7-42A7-A91E-3CC3FEB29321}" type="parTrans" cxnId="{C9E332C3-7006-452A-93A3-0673087AB710}">
      <dgm:prSet/>
      <dgm:spPr/>
      <dgm:t>
        <a:bodyPr/>
        <a:lstStyle/>
        <a:p>
          <a:endParaRPr lang="en-US"/>
        </a:p>
      </dgm:t>
    </dgm:pt>
    <dgm:pt modelId="{14DBF93F-AE87-435D-9AD4-8236D7A96FCB}" type="sibTrans" cxnId="{C9E332C3-7006-452A-93A3-0673087AB710}">
      <dgm:prSet/>
      <dgm:spPr/>
      <dgm:t>
        <a:bodyPr/>
        <a:lstStyle/>
        <a:p>
          <a:endParaRPr lang="en-US"/>
        </a:p>
      </dgm:t>
    </dgm:pt>
    <dgm:pt modelId="{238E43AA-9D23-44EE-B30D-A148E4471377}">
      <dgm:prSet phldrT="[Text]" custT="1"/>
      <dgm:spPr/>
      <dgm:t>
        <a:bodyPr/>
        <a:lstStyle/>
        <a:p>
          <a:r>
            <a:rPr lang="en-US" sz="3200" dirty="0" smtClean="0">
              <a:latin typeface="Franklin Gothic Medium Cond" panose="020B0606030402020204" pitchFamily="34" charset="0"/>
            </a:rPr>
            <a:t>Government Companies</a:t>
          </a:r>
          <a:endParaRPr lang="en-US" sz="3200" dirty="0">
            <a:latin typeface="Franklin Gothic Medium Cond" panose="020B0606030402020204" pitchFamily="34" charset="0"/>
          </a:endParaRPr>
        </a:p>
      </dgm:t>
    </dgm:pt>
    <dgm:pt modelId="{CFE35FAB-ADAD-427D-A469-067490A5B770}" type="parTrans" cxnId="{495A3597-A481-4AC3-90B9-79B64242B12B}">
      <dgm:prSet/>
      <dgm:spPr/>
      <dgm:t>
        <a:bodyPr/>
        <a:lstStyle/>
        <a:p>
          <a:endParaRPr lang="en-US"/>
        </a:p>
      </dgm:t>
    </dgm:pt>
    <dgm:pt modelId="{FA0A353C-209C-4C4B-AD07-27BA1938A454}" type="sibTrans" cxnId="{495A3597-A481-4AC3-90B9-79B64242B12B}">
      <dgm:prSet/>
      <dgm:spPr/>
      <dgm:t>
        <a:bodyPr/>
        <a:lstStyle/>
        <a:p>
          <a:endParaRPr lang="en-US"/>
        </a:p>
      </dgm:t>
    </dgm:pt>
    <dgm:pt modelId="{4246AC08-3696-44BD-9A60-0B3E118DD3F6}">
      <dgm:prSet phldrT="[Text]" custT="1"/>
      <dgm:spPr/>
      <dgm:t>
        <a:bodyPr/>
        <a:lstStyle/>
        <a:p>
          <a:r>
            <a:rPr lang="en-US" sz="2400" dirty="0" smtClean="0">
              <a:latin typeface="Franklin Gothic Medium Cond" panose="020B0606030402020204" pitchFamily="34" charset="0"/>
            </a:rPr>
            <a:t>Public</a:t>
          </a:r>
          <a:r>
            <a:rPr lang="en-US" sz="3200" dirty="0" smtClean="0">
              <a:latin typeface="Franklin Gothic Medium Cond" panose="020B0606030402020204" pitchFamily="34" charset="0"/>
            </a:rPr>
            <a:t> Corporations</a:t>
          </a:r>
          <a:endParaRPr lang="en-US" sz="3200" dirty="0">
            <a:latin typeface="Franklin Gothic Medium Cond" panose="020B0606030402020204" pitchFamily="34" charset="0"/>
          </a:endParaRPr>
        </a:p>
      </dgm:t>
    </dgm:pt>
    <dgm:pt modelId="{07FD5619-1C19-4FAA-9AE5-E5324785E179}" type="parTrans" cxnId="{B048EE74-CA28-4D41-A04E-ED354B55A8D6}">
      <dgm:prSet/>
      <dgm:spPr/>
      <dgm:t>
        <a:bodyPr/>
        <a:lstStyle/>
        <a:p>
          <a:endParaRPr lang="en-US"/>
        </a:p>
      </dgm:t>
    </dgm:pt>
    <dgm:pt modelId="{D3D0B9AA-6E81-4D53-8F0D-AE2E7E32BAAE}" type="sibTrans" cxnId="{B048EE74-CA28-4D41-A04E-ED354B55A8D6}">
      <dgm:prSet/>
      <dgm:spPr/>
      <dgm:t>
        <a:bodyPr/>
        <a:lstStyle/>
        <a:p>
          <a:endParaRPr lang="en-US"/>
        </a:p>
      </dgm:t>
    </dgm:pt>
    <dgm:pt modelId="{22E610E7-C49F-4747-8A75-F48A433B070A}">
      <dgm:prSet phldrT="[Text]" custT="1"/>
      <dgm:spPr/>
      <dgm:t>
        <a:bodyPr/>
        <a:lstStyle/>
        <a:p>
          <a:r>
            <a:rPr lang="en-US" sz="2800" dirty="0" smtClean="0">
              <a:latin typeface="Franklin Gothic Medium Cond" panose="020B0606030402020204" pitchFamily="34" charset="0"/>
            </a:rPr>
            <a:t>Dept. Undertakings</a:t>
          </a:r>
          <a:endParaRPr lang="en-US" sz="2800" dirty="0">
            <a:latin typeface="Franklin Gothic Medium Cond" panose="020B0606030402020204" pitchFamily="34" charset="0"/>
          </a:endParaRPr>
        </a:p>
      </dgm:t>
    </dgm:pt>
    <dgm:pt modelId="{7B9037F7-8DA7-435D-9FDE-CA250B2C68C5}" type="parTrans" cxnId="{84D86C0E-47FC-4E03-B46A-6F49DCA23EC5}">
      <dgm:prSet/>
      <dgm:spPr/>
      <dgm:t>
        <a:bodyPr/>
        <a:lstStyle/>
        <a:p>
          <a:endParaRPr lang="en-US"/>
        </a:p>
      </dgm:t>
    </dgm:pt>
    <dgm:pt modelId="{ED6DB476-4EA6-44DC-9207-3ED958100840}" type="sibTrans" cxnId="{84D86C0E-47FC-4E03-B46A-6F49DCA23EC5}">
      <dgm:prSet/>
      <dgm:spPr/>
      <dgm:t>
        <a:bodyPr/>
        <a:lstStyle/>
        <a:p>
          <a:endParaRPr lang="en-US"/>
        </a:p>
      </dgm:t>
    </dgm:pt>
    <dgm:pt modelId="{7D1308B8-20BB-45E2-969C-C774FE5622D0}" type="pres">
      <dgm:prSet presAssocID="{7FC06233-140D-4CA2-A55C-09EB5FB5F1D3}" presName="hierChild1" presStyleCnt="0">
        <dgm:presLayoutVars>
          <dgm:chPref val="1"/>
          <dgm:dir/>
          <dgm:animOne val="branch"/>
          <dgm:animLvl val="lvl"/>
          <dgm:resizeHandles/>
        </dgm:presLayoutVars>
      </dgm:prSet>
      <dgm:spPr/>
      <dgm:t>
        <a:bodyPr/>
        <a:lstStyle/>
        <a:p>
          <a:endParaRPr lang="en-US"/>
        </a:p>
      </dgm:t>
    </dgm:pt>
    <dgm:pt modelId="{3808729A-B4F7-47AF-AE80-3CCAB3F05D98}" type="pres">
      <dgm:prSet presAssocID="{B12F6D24-DAAF-44BB-9762-74F7C9F8E997}" presName="hierRoot1" presStyleCnt="0"/>
      <dgm:spPr/>
    </dgm:pt>
    <dgm:pt modelId="{FF1FB405-DB43-4D0D-9ED4-C8236D032B4B}" type="pres">
      <dgm:prSet presAssocID="{B12F6D24-DAAF-44BB-9762-74F7C9F8E997}" presName="composite" presStyleCnt="0"/>
      <dgm:spPr/>
    </dgm:pt>
    <dgm:pt modelId="{855B5400-8AC7-47E7-803A-4129B42E78CA}" type="pres">
      <dgm:prSet presAssocID="{B12F6D24-DAAF-44BB-9762-74F7C9F8E997}" presName="image" presStyleLbl="node0" presStyleIdx="0" presStyleCnt="1"/>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DB333520-E8C8-4F6D-8E0A-3C6454580079}" type="pres">
      <dgm:prSet presAssocID="{B12F6D24-DAAF-44BB-9762-74F7C9F8E997}" presName="text" presStyleLbl="revTx" presStyleIdx="0" presStyleCnt="5" custScaleX="113475">
        <dgm:presLayoutVars>
          <dgm:chPref val="3"/>
        </dgm:presLayoutVars>
      </dgm:prSet>
      <dgm:spPr/>
      <dgm:t>
        <a:bodyPr/>
        <a:lstStyle/>
        <a:p>
          <a:endParaRPr lang="en-US"/>
        </a:p>
      </dgm:t>
    </dgm:pt>
    <dgm:pt modelId="{0BFCBA22-2DF8-43F7-9343-ABED762EF0F9}" type="pres">
      <dgm:prSet presAssocID="{B12F6D24-DAAF-44BB-9762-74F7C9F8E997}" presName="hierChild2" presStyleCnt="0"/>
      <dgm:spPr/>
    </dgm:pt>
    <dgm:pt modelId="{BE107CF2-D123-460A-981D-4566C379211D}" type="pres">
      <dgm:prSet presAssocID="{61E7C980-5FE7-42A7-A91E-3CC3FEB29321}" presName="Name10" presStyleLbl="parChTrans1D2" presStyleIdx="0" presStyleCnt="2"/>
      <dgm:spPr/>
      <dgm:t>
        <a:bodyPr/>
        <a:lstStyle/>
        <a:p>
          <a:endParaRPr lang="en-US"/>
        </a:p>
      </dgm:t>
    </dgm:pt>
    <dgm:pt modelId="{CEC1437C-4B5D-44D1-8952-1FB57BA9BFC0}" type="pres">
      <dgm:prSet presAssocID="{94CD9DFF-7431-47BF-BF6A-5775CB4C63FC}" presName="hierRoot2" presStyleCnt="0"/>
      <dgm:spPr/>
    </dgm:pt>
    <dgm:pt modelId="{E645D82E-422F-49CD-B8F9-1604D1C2C11E}" type="pres">
      <dgm:prSet presAssocID="{94CD9DFF-7431-47BF-BF6A-5775CB4C63FC}" presName="composite2" presStyleCnt="0"/>
      <dgm:spPr/>
    </dgm:pt>
    <dgm:pt modelId="{CAE6BC75-6759-4377-AB4D-BF91B018EB72}" type="pres">
      <dgm:prSet presAssocID="{94CD9DFF-7431-47BF-BF6A-5775CB4C63FC}" presName="image2" presStyleLbl="node2" presStyleIdx="0"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0E34276F-E3FC-4159-B5C1-B065F1059ED3}" type="pres">
      <dgm:prSet presAssocID="{94CD9DFF-7431-47BF-BF6A-5775CB4C63FC}" presName="text2" presStyleLbl="revTx" presStyleIdx="1" presStyleCnt="5" custScaleX="113475">
        <dgm:presLayoutVars>
          <dgm:chPref val="3"/>
        </dgm:presLayoutVars>
      </dgm:prSet>
      <dgm:spPr/>
      <dgm:t>
        <a:bodyPr/>
        <a:lstStyle/>
        <a:p>
          <a:endParaRPr lang="en-US"/>
        </a:p>
      </dgm:t>
    </dgm:pt>
    <dgm:pt modelId="{EC8CE533-4121-4F3C-BEB4-01BCBCDE264B}" type="pres">
      <dgm:prSet presAssocID="{94CD9DFF-7431-47BF-BF6A-5775CB4C63FC}" presName="hierChild3" presStyleCnt="0"/>
      <dgm:spPr/>
    </dgm:pt>
    <dgm:pt modelId="{99C182F2-C0E7-4EEE-AA55-2ECC1D180010}" type="pres">
      <dgm:prSet presAssocID="{CFE35FAB-ADAD-427D-A469-067490A5B770}" presName="Name17" presStyleLbl="parChTrans1D3" presStyleIdx="0" presStyleCnt="2"/>
      <dgm:spPr/>
      <dgm:t>
        <a:bodyPr/>
        <a:lstStyle/>
        <a:p>
          <a:endParaRPr lang="en-US"/>
        </a:p>
      </dgm:t>
    </dgm:pt>
    <dgm:pt modelId="{4573606E-8A43-4CD3-A3C4-5C44640EED1D}" type="pres">
      <dgm:prSet presAssocID="{238E43AA-9D23-44EE-B30D-A148E4471377}" presName="hierRoot3" presStyleCnt="0"/>
      <dgm:spPr/>
    </dgm:pt>
    <dgm:pt modelId="{0FD65E19-C463-42A9-9722-F8838AE1088A}" type="pres">
      <dgm:prSet presAssocID="{238E43AA-9D23-44EE-B30D-A148E4471377}" presName="composite3" presStyleCnt="0"/>
      <dgm:spPr/>
    </dgm:pt>
    <dgm:pt modelId="{F31B39F3-99C4-4932-A69A-A098307FD34B}" type="pres">
      <dgm:prSet presAssocID="{238E43AA-9D23-44EE-B30D-A148E4471377}" presName="image3" presStyleLbl="node3" presStyleIdx="0" presStyleCnt="2"/>
      <dgm:spPr>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765CA50-2F42-4944-961B-99F4CD43FDFA}" type="pres">
      <dgm:prSet presAssocID="{238E43AA-9D23-44EE-B30D-A148E4471377}" presName="text3" presStyleLbl="revTx" presStyleIdx="2" presStyleCnt="5" custScaleX="113475">
        <dgm:presLayoutVars>
          <dgm:chPref val="3"/>
        </dgm:presLayoutVars>
      </dgm:prSet>
      <dgm:spPr/>
      <dgm:t>
        <a:bodyPr/>
        <a:lstStyle/>
        <a:p>
          <a:endParaRPr lang="en-US"/>
        </a:p>
      </dgm:t>
    </dgm:pt>
    <dgm:pt modelId="{C9484B54-F890-4192-B968-15DBFF7B0D2E}" type="pres">
      <dgm:prSet presAssocID="{238E43AA-9D23-44EE-B30D-A148E4471377}" presName="hierChild4" presStyleCnt="0"/>
      <dgm:spPr/>
    </dgm:pt>
    <dgm:pt modelId="{B72A1025-30F0-436A-B1A1-61E73A621958}" type="pres">
      <dgm:prSet presAssocID="{07FD5619-1C19-4FAA-9AE5-E5324785E179}" presName="Name17" presStyleLbl="parChTrans1D3" presStyleIdx="1" presStyleCnt="2"/>
      <dgm:spPr/>
      <dgm:t>
        <a:bodyPr/>
        <a:lstStyle/>
        <a:p>
          <a:endParaRPr lang="en-US"/>
        </a:p>
      </dgm:t>
    </dgm:pt>
    <dgm:pt modelId="{743CEEF5-BEB6-42B1-8514-014AA45977EF}" type="pres">
      <dgm:prSet presAssocID="{4246AC08-3696-44BD-9A60-0B3E118DD3F6}" presName="hierRoot3" presStyleCnt="0"/>
      <dgm:spPr/>
    </dgm:pt>
    <dgm:pt modelId="{66D70919-F724-4847-8B7F-7E07082F4F28}" type="pres">
      <dgm:prSet presAssocID="{4246AC08-3696-44BD-9A60-0B3E118DD3F6}" presName="composite3" presStyleCnt="0"/>
      <dgm:spPr/>
    </dgm:pt>
    <dgm:pt modelId="{124D5F09-CD3C-4BC0-93DD-450E947750B2}" type="pres">
      <dgm:prSet presAssocID="{4246AC08-3696-44BD-9A60-0B3E118DD3F6}" presName="image3" presStyleLbl="node3" presStyleIdx="1" presStyleCnt="2"/>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962DB5-F298-4723-81E5-C307E32938F5}" type="pres">
      <dgm:prSet presAssocID="{4246AC08-3696-44BD-9A60-0B3E118DD3F6}" presName="text3" presStyleLbl="revTx" presStyleIdx="3" presStyleCnt="5" custScaleX="113475" custLinFactNeighborX="9654">
        <dgm:presLayoutVars>
          <dgm:chPref val="3"/>
        </dgm:presLayoutVars>
      </dgm:prSet>
      <dgm:spPr/>
      <dgm:t>
        <a:bodyPr/>
        <a:lstStyle/>
        <a:p>
          <a:endParaRPr lang="en-US"/>
        </a:p>
      </dgm:t>
    </dgm:pt>
    <dgm:pt modelId="{DC5AB737-5C55-4D9A-A554-BB69402E23D2}" type="pres">
      <dgm:prSet presAssocID="{4246AC08-3696-44BD-9A60-0B3E118DD3F6}" presName="hierChild4" presStyleCnt="0"/>
      <dgm:spPr/>
    </dgm:pt>
    <dgm:pt modelId="{C5A58935-B47D-4725-B8B0-C0CA068104A5}" type="pres">
      <dgm:prSet presAssocID="{7B9037F7-8DA7-435D-9FDE-CA250B2C68C5}" presName="Name10" presStyleLbl="parChTrans1D2" presStyleIdx="1" presStyleCnt="2"/>
      <dgm:spPr/>
      <dgm:t>
        <a:bodyPr/>
        <a:lstStyle/>
        <a:p>
          <a:endParaRPr lang="en-US"/>
        </a:p>
      </dgm:t>
    </dgm:pt>
    <dgm:pt modelId="{C8FF61D6-30DA-49C9-B433-62E0F0766C41}" type="pres">
      <dgm:prSet presAssocID="{22E610E7-C49F-4747-8A75-F48A433B070A}" presName="hierRoot2" presStyleCnt="0"/>
      <dgm:spPr/>
    </dgm:pt>
    <dgm:pt modelId="{3CC6A28C-090D-4D06-9F4B-3B55D5AD043E}" type="pres">
      <dgm:prSet presAssocID="{22E610E7-C49F-4747-8A75-F48A433B070A}" presName="composite2" presStyleCnt="0"/>
      <dgm:spPr/>
    </dgm:pt>
    <dgm:pt modelId="{00ACB0FC-2B65-4B30-A7A4-6F0471DFB69E}" type="pres">
      <dgm:prSet presAssocID="{22E610E7-C49F-4747-8A75-F48A433B070A}" presName="image2" presStyleLbl="node2" presStyleIdx="1" presStyleCnt="2"/>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1A2599FF-BF0C-40AE-AFC0-8F6851D2F1EB}" type="pres">
      <dgm:prSet presAssocID="{22E610E7-C49F-4747-8A75-F48A433B070A}" presName="text2" presStyleLbl="revTx" presStyleIdx="4" presStyleCnt="5" custScaleX="113475">
        <dgm:presLayoutVars>
          <dgm:chPref val="3"/>
        </dgm:presLayoutVars>
      </dgm:prSet>
      <dgm:spPr/>
      <dgm:t>
        <a:bodyPr/>
        <a:lstStyle/>
        <a:p>
          <a:endParaRPr lang="en-US"/>
        </a:p>
      </dgm:t>
    </dgm:pt>
    <dgm:pt modelId="{4244B978-96BB-4C6A-9127-C503CFB9F6AC}" type="pres">
      <dgm:prSet presAssocID="{22E610E7-C49F-4747-8A75-F48A433B070A}" presName="hierChild3" presStyleCnt="0"/>
      <dgm:spPr/>
    </dgm:pt>
  </dgm:ptLst>
  <dgm:cxnLst>
    <dgm:cxn modelId="{5C534B59-FE01-41AB-820A-F6412B5143CA}" srcId="{7FC06233-140D-4CA2-A55C-09EB5FB5F1D3}" destId="{B12F6D24-DAAF-44BB-9762-74F7C9F8E997}" srcOrd="0" destOrd="0" parTransId="{6412452C-281B-456D-8373-CF92A1198814}" sibTransId="{832D29D8-C67F-4AA4-A5C7-8D0E1419E3AF}"/>
    <dgm:cxn modelId="{1DACE102-89A9-47CF-A3E7-323F840CD9A4}" type="presOf" srcId="{B12F6D24-DAAF-44BB-9762-74F7C9F8E997}" destId="{DB333520-E8C8-4F6D-8E0A-3C6454580079}" srcOrd="0" destOrd="0" presId="urn:microsoft.com/office/officeart/2009/layout/CirclePictureHierarchy"/>
    <dgm:cxn modelId="{40F8B6F5-7394-4FA4-A956-DD3896AE7CC6}" type="presOf" srcId="{07FD5619-1C19-4FAA-9AE5-E5324785E179}" destId="{B72A1025-30F0-436A-B1A1-61E73A621958}" srcOrd="0" destOrd="0" presId="urn:microsoft.com/office/officeart/2009/layout/CirclePictureHierarchy"/>
    <dgm:cxn modelId="{86A3AB5B-FF51-4541-A13B-CDCAA3DF3D01}" type="presOf" srcId="{238E43AA-9D23-44EE-B30D-A148E4471377}" destId="{3765CA50-2F42-4944-961B-99F4CD43FDFA}" srcOrd="0" destOrd="0" presId="urn:microsoft.com/office/officeart/2009/layout/CirclePictureHierarchy"/>
    <dgm:cxn modelId="{23461E22-6CEF-4EC0-8BF9-D99D6D26E751}" type="presOf" srcId="{7FC06233-140D-4CA2-A55C-09EB5FB5F1D3}" destId="{7D1308B8-20BB-45E2-969C-C774FE5622D0}" srcOrd="0" destOrd="0" presId="urn:microsoft.com/office/officeart/2009/layout/CirclePictureHierarchy"/>
    <dgm:cxn modelId="{079421C1-82FD-453D-AA9E-36F0B5E2D93C}" type="presOf" srcId="{94CD9DFF-7431-47BF-BF6A-5775CB4C63FC}" destId="{0E34276F-E3FC-4159-B5C1-B065F1059ED3}" srcOrd="0" destOrd="0" presId="urn:microsoft.com/office/officeart/2009/layout/CirclePictureHierarchy"/>
    <dgm:cxn modelId="{6F662189-D683-4693-B997-1B501703B74C}" type="presOf" srcId="{61E7C980-5FE7-42A7-A91E-3CC3FEB29321}" destId="{BE107CF2-D123-460A-981D-4566C379211D}" srcOrd="0" destOrd="0" presId="urn:microsoft.com/office/officeart/2009/layout/CirclePictureHierarchy"/>
    <dgm:cxn modelId="{B048EE74-CA28-4D41-A04E-ED354B55A8D6}" srcId="{94CD9DFF-7431-47BF-BF6A-5775CB4C63FC}" destId="{4246AC08-3696-44BD-9A60-0B3E118DD3F6}" srcOrd="1" destOrd="0" parTransId="{07FD5619-1C19-4FAA-9AE5-E5324785E179}" sibTransId="{D3D0B9AA-6E81-4D53-8F0D-AE2E7E32BAAE}"/>
    <dgm:cxn modelId="{50D90A77-56F7-4F71-AF53-81345BB2C3EE}" type="presOf" srcId="{22E610E7-C49F-4747-8A75-F48A433B070A}" destId="{1A2599FF-BF0C-40AE-AFC0-8F6851D2F1EB}" srcOrd="0" destOrd="0" presId="urn:microsoft.com/office/officeart/2009/layout/CirclePictureHierarchy"/>
    <dgm:cxn modelId="{342E2A2A-6F66-4369-B1A7-1E2CD72C9410}" type="presOf" srcId="{7B9037F7-8DA7-435D-9FDE-CA250B2C68C5}" destId="{C5A58935-B47D-4725-B8B0-C0CA068104A5}" srcOrd="0" destOrd="0" presId="urn:microsoft.com/office/officeart/2009/layout/CirclePictureHierarchy"/>
    <dgm:cxn modelId="{F2175E82-0A23-4DE5-8AC2-59897690F782}" type="presOf" srcId="{CFE35FAB-ADAD-427D-A469-067490A5B770}" destId="{99C182F2-C0E7-4EEE-AA55-2ECC1D180010}" srcOrd="0" destOrd="0" presId="urn:microsoft.com/office/officeart/2009/layout/CirclePictureHierarchy"/>
    <dgm:cxn modelId="{495A3597-A481-4AC3-90B9-79B64242B12B}" srcId="{94CD9DFF-7431-47BF-BF6A-5775CB4C63FC}" destId="{238E43AA-9D23-44EE-B30D-A148E4471377}" srcOrd="0" destOrd="0" parTransId="{CFE35FAB-ADAD-427D-A469-067490A5B770}" sibTransId="{FA0A353C-209C-4C4B-AD07-27BA1938A454}"/>
    <dgm:cxn modelId="{84D86C0E-47FC-4E03-B46A-6F49DCA23EC5}" srcId="{B12F6D24-DAAF-44BB-9762-74F7C9F8E997}" destId="{22E610E7-C49F-4747-8A75-F48A433B070A}" srcOrd="1" destOrd="0" parTransId="{7B9037F7-8DA7-435D-9FDE-CA250B2C68C5}" sibTransId="{ED6DB476-4EA6-44DC-9207-3ED958100840}"/>
    <dgm:cxn modelId="{0078ABCA-1D3E-4F26-B6EF-332083F00F45}" type="presOf" srcId="{4246AC08-3696-44BD-9A60-0B3E118DD3F6}" destId="{A5962DB5-F298-4723-81E5-C307E32938F5}" srcOrd="0" destOrd="0" presId="urn:microsoft.com/office/officeart/2009/layout/CirclePictureHierarchy"/>
    <dgm:cxn modelId="{C9E332C3-7006-452A-93A3-0673087AB710}" srcId="{B12F6D24-DAAF-44BB-9762-74F7C9F8E997}" destId="{94CD9DFF-7431-47BF-BF6A-5775CB4C63FC}" srcOrd="0" destOrd="0" parTransId="{61E7C980-5FE7-42A7-A91E-3CC3FEB29321}" sibTransId="{14DBF93F-AE87-435D-9AD4-8236D7A96FCB}"/>
    <dgm:cxn modelId="{65C5F47B-ACE2-457F-9834-11C467E587E3}" type="presParOf" srcId="{7D1308B8-20BB-45E2-969C-C774FE5622D0}" destId="{3808729A-B4F7-47AF-AE80-3CCAB3F05D98}" srcOrd="0" destOrd="0" presId="urn:microsoft.com/office/officeart/2009/layout/CirclePictureHierarchy"/>
    <dgm:cxn modelId="{4695DFF1-06A4-4C7B-A515-62E3D065B8D6}" type="presParOf" srcId="{3808729A-B4F7-47AF-AE80-3CCAB3F05D98}" destId="{FF1FB405-DB43-4D0D-9ED4-C8236D032B4B}" srcOrd="0" destOrd="0" presId="urn:microsoft.com/office/officeart/2009/layout/CirclePictureHierarchy"/>
    <dgm:cxn modelId="{79B388E1-938B-4D66-BDD0-E9FB4C976E4A}" type="presParOf" srcId="{FF1FB405-DB43-4D0D-9ED4-C8236D032B4B}" destId="{855B5400-8AC7-47E7-803A-4129B42E78CA}" srcOrd="0" destOrd="0" presId="urn:microsoft.com/office/officeart/2009/layout/CirclePictureHierarchy"/>
    <dgm:cxn modelId="{59AB1F6B-F5A0-42FC-A3FF-6DA83EB4A351}" type="presParOf" srcId="{FF1FB405-DB43-4D0D-9ED4-C8236D032B4B}" destId="{DB333520-E8C8-4F6D-8E0A-3C6454580079}" srcOrd="1" destOrd="0" presId="urn:microsoft.com/office/officeart/2009/layout/CirclePictureHierarchy"/>
    <dgm:cxn modelId="{D82BA22E-2BC2-4DBD-ADC7-B60FDBDAB2FC}" type="presParOf" srcId="{3808729A-B4F7-47AF-AE80-3CCAB3F05D98}" destId="{0BFCBA22-2DF8-43F7-9343-ABED762EF0F9}" srcOrd="1" destOrd="0" presId="urn:microsoft.com/office/officeart/2009/layout/CirclePictureHierarchy"/>
    <dgm:cxn modelId="{B29C1D3A-EC0A-41A4-8569-5112F7D70763}" type="presParOf" srcId="{0BFCBA22-2DF8-43F7-9343-ABED762EF0F9}" destId="{BE107CF2-D123-460A-981D-4566C379211D}" srcOrd="0" destOrd="0" presId="urn:microsoft.com/office/officeart/2009/layout/CirclePictureHierarchy"/>
    <dgm:cxn modelId="{4D71BD2A-0ECD-4137-8938-083F17947763}" type="presParOf" srcId="{0BFCBA22-2DF8-43F7-9343-ABED762EF0F9}" destId="{CEC1437C-4B5D-44D1-8952-1FB57BA9BFC0}" srcOrd="1" destOrd="0" presId="urn:microsoft.com/office/officeart/2009/layout/CirclePictureHierarchy"/>
    <dgm:cxn modelId="{C30AA8BD-4DF0-42DC-B5C9-2A98651026DB}" type="presParOf" srcId="{CEC1437C-4B5D-44D1-8952-1FB57BA9BFC0}" destId="{E645D82E-422F-49CD-B8F9-1604D1C2C11E}" srcOrd="0" destOrd="0" presId="urn:microsoft.com/office/officeart/2009/layout/CirclePictureHierarchy"/>
    <dgm:cxn modelId="{D2AE3D66-6217-47AA-BB98-9C471FBF5B3F}" type="presParOf" srcId="{E645D82E-422F-49CD-B8F9-1604D1C2C11E}" destId="{CAE6BC75-6759-4377-AB4D-BF91B018EB72}" srcOrd="0" destOrd="0" presId="urn:microsoft.com/office/officeart/2009/layout/CirclePictureHierarchy"/>
    <dgm:cxn modelId="{2F4F180B-23A5-4868-9507-4D9EC8A1AEBC}" type="presParOf" srcId="{E645D82E-422F-49CD-B8F9-1604D1C2C11E}" destId="{0E34276F-E3FC-4159-B5C1-B065F1059ED3}" srcOrd="1" destOrd="0" presId="urn:microsoft.com/office/officeart/2009/layout/CirclePictureHierarchy"/>
    <dgm:cxn modelId="{5C4EEA0D-E0B2-4CA0-BC0E-8E8C8D7616F3}" type="presParOf" srcId="{CEC1437C-4B5D-44D1-8952-1FB57BA9BFC0}" destId="{EC8CE533-4121-4F3C-BEB4-01BCBCDE264B}" srcOrd="1" destOrd="0" presId="urn:microsoft.com/office/officeart/2009/layout/CirclePictureHierarchy"/>
    <dgm:cxn modelId="{45B23F56-FC72-4BF2-AE6F-9EE3BF188BC2}" type="presParOf" srcId="{EC8CE533-4121-4F3C-BEB4-01BCBCDE264B}" destId="{99C182F2-C0E7-4EEE-AA55-2ECC1D180010}" srcOrd="0" destOrd="0" presId="urn:microsoft.com/office/officeart/2009/layout/CirclePictureHierarchy"/>
    <dgm:cxn modelId="{A3F88504-6FA6-4CD5-B416-F2862F99800E}" type="presParOf" srcId="{EC8CE533-4121-4F3C-BEB4-01BCBCDE264B}" destId="{4573606E-8A43-4CD3-A3C4-5C44640EED1D}" srcOrd="1" destOrd="0" presId="urn:microsoft.com/office/officeart/2009/layout/CirclePictureHierarchy"/>
    <dgm:cxn modelId="{758E4A6A-D7B9-4F23-A251-F1DFF97C1EF6}" type="presParOf" srcId="{4573606E-8A43-4CD3-A3C4-5C44640EED1D}" destId="{0FD65E19-C463-42A9-9722-F8838AE1088A}" srcOrd="0" destOrd="0" presId="urn:microsoft.com/office/officeart/2009/layout/CirclePictureHierarchy"/>
    <dgm:cxn modelId="{9DEFDACF-92F1-4042-AC6D-5AEFEB6D8E34}" type="presParOf" srcId="{0FD65E19-C463-42A9-9722-F8838AE1088A}" destId="{F31B39F3-99C4-4932-A69A-A098307FD34B}" srcOrd="0" destOrd="0" presId="urn:microsoft.com/office/officeart/2009/layout/CirclePictureHierarchy"/>
    <dgm:cxn modelId="{B06FBFBE-9FB5-4103-9027-1DC06A5375C5}" type="presParOf" srcId="{0FD65E19-C463-42A9-9722-F8838AE1088A}" destId="{3765CA50-2F42-4944-961B-99F4CD43FDFA}" srcOrd="1" destOrd="0" presId="urn:microsoft.com/office/officeart/2009/layout/CirclePictureHierarchy"/>
    <dgm:cxn modelId="{C8F5051A-131F-4AAA-8DB6-83B1D88A334F}" type="presParOf" srcId="{4573606E-8A43-4CD3-A3C4-5C44640EED1D}" destId="{C9484B54-F890-4192-B968-15DBFF7B0D2E}" srcOrd="1" destOrd="0" presId="urn:microsoft.com/office/officeart/2009/layout/CirclePictureHierarchy"/>
    <dgm:cxn modelId="{7DF6D31B-4366-4282-B617-3D02C8F13FFE}" type="presParOf" srcId="{EC8CE533-4121-4F3C-BEB4-01BCBCDE264B}" destId="{B72A1025-30F0-436A-B1A1-61E73A621958}" srcOrd="2" destOrd="0" presId="urn:microsoft.com/office/officeart/2009/layout/CirclePictureHierarchy"/>
    <dgm:cxn modelId="{F49EFB71-86E0-47D4-B908-581AD45338A9}" type="presParOf" srcId="{EC8CE533-4121-4F3C-BEB4-01BCBCDE264B}" destId="{743CEEF5-BEB6-42B1-8514-014AA45977EF}" srcOrd="3" destOrd="0" presId="urn:microsoft.com/office/officeart/2009/layout/CirclePictureHierarchy"/>
    <dgm:cxn modelId="{35C1FC90-5C09-42EB-8E8D-42064F559269}" type="presParOf" srcId="{743CEEF5-BEB6-42B1-8514-014AA45977EF}" destId="{66D70919-F724-4847-8B7F-7E07082F4F28}" srcOrd="0" destOrd="0" presId="urn:microsoft.com/office/officeart/2009/layout/CirclePictureHierarchy"/>
    <dgm:cxn modelId="{FE6ECA91-C83D-4C4A-9C03-1180587D9416}" type="presParOf" srcId="{66D70919-F724-4847-8B7F-7E07082F4F28}" destId="{124D5F09-CD3C-4BC0-93DD-450E947750B2}" srcOrd="0" destOrd="0" presId="urn:microsoft.com/office/officeart/2009/layout/CirclePictureHierarchy"/>
    <dgm:cxn modelId="{ABCCFCAA-A6B1-441D-AFA8-BCA88A94DA08}" type="presParOf" srcId="{66D70919-F724-4847-8B7F-7E07082F4F28}" destId="{A5962DB5-F298-4723-81E5-C307E32938F5}" srcOrd="1" destOrd="0" presId="urn:microsoft.com/office/officeart/2009/layout/CirclePictureHierarchy"/>
    <dgm:cxn modelId="{79585D99-0446-4B91-8287-4E352CC338CC}" type="presParOf" srcId="{743CEEF5-BEB6-42B1-8514-014AA45977EF}" destId="{DC5AB737-5C55-4D9A-A554-BB69402E23D2}" srcOrd="1" destOrd="0" presId="urn:microsoft.com/office/officeart/2009/layout/CirclePictureHierarchy"/>
    <dgm:cxn modelId="{BCA43D3B-FB56-4673-9FAB-37E7A9C4EEB4}" type="presParOf" srcId="{0BFCBA22-2DF8-43F7-9343-ABED762EF0F9}" destId="{C5A58935-B47D-4725-B8B0-C0CA068104A5}" srcOrd="2" destOrd="0" presId="urn:microsoft.com/office/officeart/2009/layout/CirclePictureHierarchy"/>
    <dgm:cxn modelId="{71DC444E-3434-423D-9A20-D4E0266ADBF1}" type="presParOf" srcId="{0BFCBA22-2DF8-43F7-9343-ABED762EF0F9}" destId="{C8FF61D6-30DA-49C9-B433-62E0F0766C41}" srcOrd="3" destOrd="0" presId="urn:microsoft.com/office/officeart/2009/layout/CirclePictureHierarchy"/>
    <dgm:cxn modelId="{B30FECC6-24D2-4FC6-8B25-E41199DEBCA2}" type="presParOf" srcId="{C8FF61D6-30DA-49C9-B433-62E0F0766C41}" destId="{3CC6A28C-090D-4D06-9F4B-3B55D5AD043E}" srcOrd="0" destOrd="0" presId="urn:microsoft.com/office/officeart/2009/layout/CirclePictureHierarchy"/>
    <dgm:cxn modelId="{82F0B6F4-648C-434B-A95A-5E2C00F9C062}" type="presParOf" srcId="{3CC6A28C-090D-4D06-9F4B-3B55D5AD043E}" destId="{00ACB0FC-2B65-4B30-A7A4-6F0471DFB69E}" srcOrd="0" destOrd="0" presId="urn:microsoft.com/office/officeart/2009/layout/CirclePictureHierarchy"/>
    <dgm:cxn modelId="{A563D066-009D-4DFD-BABC-0AC3DFF84218}" type="presParOf" srcId="{3CC6A28C-090D-4D06-9F4B-3B55D5AD043E}" destId="{1A2599FF-BF0C-40AE-AFC0-8F6851D2F1EB}" srcOrd="1" destOrd="0" presId="urn:microsoft.com/office/officeart/2009/layout/CirclePictureHierarchy"/>
    <dgm:cxn modelId="{A3EB4D48-5A2E-4219-85DD-3976D90BBBE2}" type="presParOf" srcId="{C8FF61D6-30DA-49C9-B433-62E0F0766C41}" destId="{4244B978-96BB-4C6A-9127-C503CFB9F6AC}"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7A6C254-C03A-43D5-9B43-DE9C17D45A63}"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7CEB383A-0054-4CA2-BE36-F52B266F8081}">
      <dgm:prSet phldrT="[Text]"/>
      <dgm:spPr/>
      <dgm:t>
        <a:bodyPr/>
        <a:lstStyle/>
        <a:p>
          <a:r>
            <a:rPr lang="sv-SE" dirty="0" smtClean="0"/>
            <a:t>Guj. State Government</a:t>
          </a:r>
          <a:endParaRPr lang="en-US" dirty="0"/>
        </a:p>
      </dgm:t>
    </dgm:pt>
    <dgm:pt modelId="{CE49570C-5CCF-493B-B056-8DBF3D17E45D}" type="parTrans" cxnId="{811D2E9F-F1B7-49B8-9204-88FAAB41A56E}">
      <dgm:prSet/>
      <dgm:spPr/>
      <dgm:t>
        <a:bodyPr/>
        <a:lstStyle/>
        <a:p>
          <a:endParaRPr lang="en-US"/>
        </a:p>
      </dgm:t>
    </dgm:pt>
    <dgm:pt modelId="{CC4E0AE6-5B87-47F6-B150-9FCF2CF6ACBB}" type="sibTrans" cxnId="{811D2E9F-F1B7-49B8-9204-88FAAB41A56E}">
      <dgm:prSet/>
      <dgm:spPr/>
      <dgm:t>
        <a:bodyPr/>
        <a:lstStyle/>
        <a:p>
          <a:endParaRPr lang="en-US"/>
        </a:p>
      </dgm:t>
    </dgm:pt>
    <dgm:pt modelId="{B0406B74-D081-4B47-A7F5-C5B7B70B7759}">
      <dgm:prSet phldrT="[Text]"/>
      <dgm:spPr/>
      <dgm:t>
        <a:bodyPr/>
        <a:lstStyle/>
        <a:p>
          <a:r>
            <a:rPr lang="en-US" dirty="0" smtClean="0"/>
            <a:t>Government </a:t>
          </a:r>
          <a:endParaRPr lang="en-US" dirty="0"/>
        </a:p>
      </dgm:t>
    </dgm:pt>
    <dgm:pt modelId="{7259B076-8EB8-4B7E-B62D-9C16956020CD}" type="parTrans" cxnId="{C9514EBF-027E-43D7-BB41-63D0CA5ED6BB}">
      <dgm:prSet/>
      <dgm:spPr/>
      <dgm:t>
        <a:bodyPr/>
        <a:lstStyle/>
        <a:p>
          <a:endParaRPr lang="en-US"/>
        </a:p>
      </dgm:t>
    </dgm:pt>
    <dgm:pt modelId="{77811FB7-B38B-4B49-A135-A51AB49AAF7D}" type="sibTrans" cxnId="{C9514EBF-027E-43D7-BB41-63D0CA5ED6BB}">
      <dgm:prSet/>
      <dgm:spPr/>
      <dgm:t>
        <a:bodyPr/>
        <a:lstStyle/>
        <a:p>
          <a:endParaRPr lang="en-US"/>
        </a:p>
      </dgm:t>
    </dgm:pt>
    <dgm:pt modelId="{E4E6226E-9401-4E0E-B0DB-F179DE9F90ED}">
      <dgm:prSet phldrT="[Text]"/>
      <dgm:spPr/>
      <dgm:t>
        <a:bodyPr/>
        <a:lstStyle/>
        <a:p>
          <a:r>
            <a:rPr lang="en-US" dirty="0" smtClean="0"/>
            <a:t>Holding Co</a:t>
          </a:r>
          <a:endParaRPr lang="en-US" dirty="0"/>
        </a:p>
      </dgm:t>
    </dgm:pt>
    <dgm:pt modelId="{1BAAF56A-04A7-44B7-A34F-2ADBE130ED12}" type="parTrans" cxnId="{13B2A15B-CAB8-4543-9DFA-6E7D8918F066}">
      <dgm:prSet/>
      <dgm:spPr/>
      <dgm:t>
        <a:bodyPr/>
        <a:lstStyle/>
        <a:p>
          <a:endParaRPr lang="en-US"/>
        </a:p>
      </dgm:t>
    </dgm:pt>
    <dgm:pt modelId="{5D0ECE72-C2B5-494F-BBE1-279B72CA803C}" type="sibTrans" cxnId="{13B2A15B-CAB8-4543-9DFA-6E7D8918F066}">
      <dgm:prSet/>
      <dgm:spPr/>
      <dgm:t>
        <a:bodyPr/>
        <a:lstStyle/>
        <a:p>
          <a:endParaRPr lang="en-US"/>
        </a:p>
      </dgm:t>
    </dgm:pt>
    <dgm:pt modelId="{1CC8C294-CE7F-4119-8FB5-8DCFD7433ED8}">
      <dgm:prSet phldrT="[Text]"/>
      <dgm:spPr/>
      <dgm:t>
        <a:bodyPr/>
        <a:lstStyle/>
        <a:p>
          <a:r>
            <a:rPr lang="en-US" dirty="0" smtClean="0"/>
            <a:t>Subsidiaries</a:t>
          </a:r>
          <a:endParaRPr lang="en-US" dirty="0"/>
        </a:p>
      </dgm:t>
    </dgm:pt>
    <dgm:pt modelId="{73623F52-3C18-4DC1-AACB-6796544E9AD7}" type="parTrans" cxnId="{1B1B297F-BA58-4FBB-8C65-BBADC60C5A29}">
      <dgm:prSet/>
      <dgm:spPr/>
      <dgm:t>
        <a:bodyPr/>
        <a:lstStyle/>
        <a:p>
          <a:endParaRPr lang="en-US"/>
        </a:p>
      </dgm:t>
    </dgm:pt>
    <dgm:pt modelId="{B71F7062-A3A4-46FB-AF3B-9EAF9D9E5C22}" type="sibTrans" cxnId="{1B1B297F-BA58-4FBB-8C65-BBADC60C5A29}">
      <dgm:prSet/>
      <dgm:spPr/>
      <dgm:t>
        <a:bodyPr/>
        <a:lstStyle/>
        <a:p>
          <a:endParaRPr lang="en-US"/>
        </a:p>
      </dgm:t>
    </dgm:pt>
    <dgm:pt modelId="{E5DB2CE7-4621-419D-A7FF-6941623D4DB9}">
      <dgm:prSet phldrT="[Text]"/>
      <dgm:spPr/>
      <dgm:t>
        <a:bodyPr/>
        <a:lstStyle/>
        <a:p>
          <a:r>
            <a:rPr lang="sv-SE" dirty="0" smtClean="0"/>
            <a:t>Gujarat Urja Vikas Nigam Ltd. (GUVNL) </a:t>
          </a:r>
          <a:endParaRPr lang="en-US" dirty="0"/>
        </a:p>
      </dgm:t>
    </dgm:pt>
    <dgm:pt modelId="{9429DB5C-ABCD-4ECB-AE2C-0622AFF910F0}" type="parTrans" cxnId="{E8C77D6C-95A5-4015-A34E-425E8B7DCE26}">
      <dgm:prSet/>
      <dgm:spPr/>
      <dgm:t>
        <a:bodyPr/>
        <a:lstStyle/>
        <a:p>
          <a:endParaRPr lang="en-US"/>
        </a:p>
      </dgm:t>
    </dgm:pt>
    <dgm:pt modelId="{18E67A5F-CFAB-4C99-AC83-4DF75B40F5B8}" type="sibTrans" cxnId="{E8C77D6C-95A5-4015-A34E-425E8B7DCE26}">
      <dgm:prSet/>
      <dgm:spPr/>
      <dgm:t>
        <a:bodyPr/>
        <a:lstStyle/>
        <a:p>
          <a:endParaRPr lang="en-US"/>
        </a:p>
      </dgm:t>
    </dgm:pt>
    <dgm:pt modelId="{447543B6-A8DD-4616-8568-1795F85C4D35}">
      <dgm:prSet phldrT="[Text]"/>
      <dgm:spPr/>
      <dgm:t>
        <a:bodyPr/>
        <a:lstStyle/>
        <a:p>
          <a:r>
            <a:rPr lang="en-US" dirty="0" smtClean="0"/>
            <a:t>Uttar Gujarat </a:t>
          </a:r>
          <a:r>
            <a:rPr lang="en-US" dirty="0" err="1" smtClean="0"/>
            <a:t>Vij</a:t>
          </a:r>
          <a:r>
            <a:rPr lang="en-US" dirty="0" smtClean="0"/>
            <a:t> Co ltd.</a:t>
          </a:r>
          <a:endParaRPr lang="en-US" dirty="0"/>
        </a:p>
      </dgm:t>
    </dgm:pt>
    <dgm:pt modelId="{D8E5BD13-05E2-4C0D-97CF-CC840A6D2870}" type="parTrans" cxnId="{32BBF222-BA33-4EA6-8681-3B8B6BF4CE4C}">
      <dgm:prSet/>
      <dgm:spPr/>
      <dgm:t>
        <a:bodyPr/>
        <a:lstStyle/>
        <a:p>
          <a:endParaRPr lang="en-US"/>
        </a:p>
      </dgm:t>
    </dgm:pt>
    <dgm:pt modelId="{AC261438-94D5-41C8-97AC-97AE5C4A0DD6}" type="sibTrans" cxnId="{32BBF222-BA33-4EA6-8681-3B8B6BF4CE4C}">
      <dgm:prSet/>
      <dgm:spPr/>
      <dgm:t>
        <a:bodyPr/>
        <a:lstStyle/>
        <a:p>
          <a:endParaRPr lang="en-US"/>
        </a:p>
      </dgm:t>
    </dgm:pt>
    <dgm:pt modelId="{2B4AE6C1-F475-4F2F-88A5-21733FE634E6}">
      <dgm:prSet/>
      <dgm:spPr/>
      <dgm:t>
        <a:bodyPr/>
        <a:lstStyle/>
        <a:p>
          <a:r>
            <a:rPr lang="en-US" dirty="0" smtClean="0"/>
            <a:t>Dakshin</a:t>
          </a:r>
          <a:endParaRPr lang="en-US" dirty="0"/>
        </a:p>
      </dgm:t>
    </dgm:pt>
    <dgm:pt modelId="{E9A8EAEC-3042-4B8D-AB50-B2D52E53EF3B}" type="parTrans" cxnId="{E22444D0-2EF1-4928-8AA5-6AEEA0D7DF7E}">
      <dgm:prSet/>
      <dgm:spPr/>
      <dgm:t>
        <a:bodyPr/>
        <a:lstStyle/>
        <a:p>
          <a:endParaRPr lang="en-US"/>
        </a:p>
      </dgm:t>
    </dgm:pt>
    <dgm:pt modelId="{F13026E7-51D2-44F9-9FE9-4371A353A9A9}" type="sibTrans" cxnId="{E22444D0-2EF1-4928-8AA5-6AEEA0D7DF7E}">
      <dgm:prSet/>
      <dgm:spPr/>
      <dgm:t>
        <a:bodyPr/>
        <a:lstStyle/>
        <a:p>
          <a:endParaRPr lang="en-US"/>
        </a:p>
      </dgm:t>
    </dgm:pt>
    <dgm:pt modelId="{FCD24BB7-EBBF-4C50-B375-7616ECFB7242}">
      <dgm:prSet/>
      <dgm:spPr/>
      <dgm:t>
        <a:bodyPr/>
        <a:lstStyle/>
        <a:p>
          <a:r>
            <a:rPr lang="en-US" dirty="0" smtClean="0"/>
            <a:t>Madhya</a:t>
          </a:r>
          <a:endParaRPr lang="en-US" dirty="0"/>
        </a:p>
      </dgm:t>
    </dgm:pt>
    <dgm:pt modelId="{09B5BBC5-9767-47DF-87F0-08AB8CFE0B92}" type="parTrans" cxnId="{4D4BB714-DE63-4209-A03C-3A724C06AD04}">
      <dgm:prSet/>
      <dgm:spPr/>
      <dgm:t>
        <a:bodyPr/>
        <a:lstStyle/>
        <a:p>
          <a:endParaRPr lang="en-US"/>
        </a:p>
      </dgm:t>
    </dgm:pt>
    <dgm:pt modelId="{34D3A4B6-019E-47CE-9D41-45CF04EA9A28}" type="sibTrans" cxnId="{4D4BB714-DE63-4209-A03C-3A724C06AD04}">
      <dgm:prSet/>
      <dgm:spPr/>
      <dgm:t>
        <a:bodyPr/>
        <a:lstStyle/>
        <a:p>
          <a:endParaRPr lang="en-US"/>
        </a:p>
      </dgm:t>
    </dgm:pt>
    <dgm:pt modelId="{A915E85B-4CC3-4940-B89C-0F4E16FCA43A}">
      <dgm:prSet/>
      <dgm:spPr/>
      <dgm:t>
        <a:bodyPr/>
        <a:lstStyle/>
        <a:p>
          <a:r>
            <a:rPr lang="en-US" dirty="0" err="1" smtClean="0"/>
            <a:t>Paschim</a:t>
          </a:r>
          <a:endParaRPr lang="en-US" dirty="0"/>
        </a:p>
      </dgm:t>
    </dgm:pt>
    <dgm:pt modelId="{6EA0FA91-7323-47A5-8B9B-576FBA1C96E3}" type="parTrans" cxnId="{F5BD799C-A6EE-4745-8A36-D6C0F4597CFF}">
      <dgm:prSet/>
      <dgm:spPr/>
      <dgm:t>
        <a:bodyPr/>
        <a:lstStyle/>
        <a:p>
          <a:endParaRPr lang="en-US"/>
        </a:p>
      </dgm:t>
    </dgm:pt>
    <dgm:pt modelId="{D2F7F005-C648-4660-A2F7-4416E741E553}" type="sibTrans" cxnId="{F5BD799C-A6EE-4745-8A36-D6C0F4597CFF}">
      <dgm:prSet/>
      <dgm:spPr/>
      <dgm:t>
        <a:bodyPr/>
        <a:lstStyle/>
        <a:p>
          <a:endParaRPr lang="en-US"/>
        </a:p>
      </dgm:t>
    </dgm:pt>
    <dgm:pt modelId="{44134798-24B8-4C59-99A9-FD6EE12F1CA4}" type="pres">
      <dgm:prSet presAssocID="{97A6C254-C03A-43D5-9B43-DE9C17D45A63}" presName="mainComposite" presStyleCnt="0">
        <dgm:presLayoutVars>
          <dgm:chPref val="1"/>
          <dgm:dir/>
          <dgm:animOne val="branch"/>
          <dgm:animLvl val="lvl"/>
          <dgm:resizeHandles val="exact"/>
        </dgm:presLayoutVars>
      </dgm:prSet>
      <dgm:spPr/>
      <dgm:t>
        <a:bodyPr/>
        <a:lstStyle/>
        <a:p>
          <a:endParaRPr lang="en-US"/>
        </a:p>
      </dgm:t>
    </dgm:pt>
    <dgm:pt modelId="{E3F69869-4B35-44A0-BAF2-E06C9F1A511F}" type="pres">
      <dgm:prSet presAssocID="{97A6C254-C03A-43D5-9B43-DE9C17D45A63}" presName="hierFlow" presStyleCnt="0"/>
      <dgm:spPr/>
    </dgm:pt>
    <dgm:pt modelId="{4CA86244-19EE-4777-9B3A-408CCDA35650}" type="pres">
      <dgm:prSet presAssocID="{97A6C254-C03A-43D5-9B43-DE9C17D45A63}" presName="firstBuf" presStyleCnt="0"/>
      <dgm:spPr/>
    </dgm:pt>
    <dgm:pt modelId="{D7740F89-59FC-4CA0-A7A8-27360396A6B6}" type="pres">
      <dgm:prSet presAssocID="{97A6C254-C03A-43D5-9B43-DE9C17D45A63}" presName="hierChild1" presStyleCnt="0">
        <dgm:presLayoutVars>
          <dgm:chPref val="1"/>
          <dgm:animOne val="branch"/>
          <dgm:animLvl val="lvl"/>
        </dgm:presLayoutVars>
      </dgm:prSet>
      <dgm:spPr/>
    </dgm:pt>
    <dgm:pt modelId="{BE5A374F-E51C-4193-A0E3-A620022F7714}" type="pres">
      <dgm:prSet presAssocID="{7CEB383A-0054-4CA2-BE36-F52B266F8081}" presName="Name14" presStyleCnt="0"/>
      <dgm:spPr/>
    </dgm:pt>
    <dgm:pt modelId="{B503F0B8-41A9-441F-BF67-10EFFBE692C2}" type="pres">
      <dgm:prSet presAssocID="{7CEB383A-0054-4CA2-BE36-F52B266F8081}" presName="level1Shape" presStyleLbl="node0" presStyleIdx="0" presStyleCnt="1" custScaleX="262529">
        <dgm:presLayoutVars>
          <dgm:chPref val="3"/>
        </dgm:presLayoutVars>
      </dgm:prSet>
      <dgm:spPr/>
      <dgm:t>
        <a:bodyPr/>
        <a:lstStyle/>
        <a:p>
          <a:endParaRPr lang="en-US"/>
        </a:p>
      </dgm:t>
    </dgm:pt>
    <dgm:pt modelId="{8E2B9457-D717-4CB1-B114-AC423F6243E3}" type="pres">
      <dgm:prSet presAssocID="{7CEB383A-0054-4CA2-BE36-F52B266F8081}" presName="hierChild2" presStyleCnt="0"/>
      <dgm:spPr/>
    </dgm:pt>
    <dgm:pt modelId="{F8DD60D0-BD02-4DF0-8CB3-AFFDC4AF95C9}" type="pres">
      <dgm:prSet presAssocID="{9429DB5C-ABCD-4ECB-AE2C-0622AFF910F0}" presName="Name19" presStyleLbl="parChTrans1D2" presStyleIdx="0" presStyleCnt="1"/>
      <dgm:spPr/>
      <dgm:t>
        <a:bodyPr/>
        <a:lstStyle/>
        <a:p>
          <a:endParaRPr lang="en-US"/>
        </a:p>
      </dgm:t>
    </dgm:pt>
    <dgm:pt modelId="{420045C9-D77B-4FA7-9F72-802D823F02E1}" type="pres">
      <dgm:prSet presAssocID="{E5DB2CE7-4621-419D-A7FF-6941623D4DB9}" presName="Name21" presStyleCnt="0"/>
      <dgm:spPr/>
    </dgm:pt>
    <dgm:pt modelId="{8C1F1587-A2C2-4DE5-A8D4-846BE9669B95}" type="pres">
      <dgm:prSet presAssocID="{E5DB2CE7-4621-419D-A7FF-6941623D4DB9}" presName="level2Shape" presStyleLbl="node2" presStyleIdx="0" presStyleCnt="1" custScaleX="462510"/>
      <dgm:spPr/>
      <dgm:t>
        <a:bodyPr/>
        <a:lstStyle/>
        <a:p>
          <a:endParaRPr lang="en-US"/>
        </a:p>
      </dgm:t>
    </dgm:pt>
    <dgm:pt modelId="{01C5047F-C22C-499D-87D5-75F3E6F15FB3}" type="pres">
      <dgm:prSet presAssocID="{E5DB2CE7-4621-419D-A7FF-6941623D4DB9}" presName="hierChild3" presStyleCnt="0"/>
      <dgm:spPr/>
    </dgm:pt>
    <dgm:pt modelId="{048A484C-0FA0-4144-BE8C-70D069E80C59}" type="pres">
      <dgm:prSet presAssocID="{D8E5BD13-05E2-4C0D-97CF-CC840A6D2870}" presName="Name19" presStyleLbl="parChTrans1D3" presStyleIdx="0" presStyleCnt="4"/>
      <dgm:spPr/>
      <dgm:t>
        <a:bodyPr/>
        <a:lstStyle/>
        <a:p>
          <a:endParaRPr lang="en-US"/>
        </a:p>
      </dgm:t>
    </dgm:pt>
    <dgm:pt modelId="{C4A22722-A362-45A1-841D-C9E0FC3739AF}" type="pres">
      <dgm:prSet presAssocID="{447543B6-A8DD-4616-8568-1795F85C4D35}" presName="Name21" presStyleCnt="0"/>
      <dgm:spPr/>
    </dgm:pt>
    <dgm:pt modelId="{3CCC0F38-79B1-464D-9D7C-1B18A3E064EC}" type="pres">
      <dgm:prSet presAssocID="{447543B6-A8DD-4616-8568-1795F85C4D35}" presName="level2Shape" presStyleLbl="node3" presStyleIdx="0" presStyleCnt="4" custScaleX="195701"/>
      <dgm:spPr/>
      <dgm:t>
        <a:bodyPr/>
        <a:lstStyle/>
        <a:p>
          <a:endParaRPr lang="en-US"/>
        </a:p>
      </dgm:t>
    </dgm:pt>
    <dgm:pt modelId="{D259B964-CD46-444E-8F9A-89164880526E}" type="pres">
      <dgm:prSet presAssocID="{447543B6-A8DD-4616-8568-1795F85C4D35}" presName="hierChild3" presStyleCnt="0"/>
      <dgm:spPr/>
    </dgm:pt>
    <dgm:pt modelId="{3669DF3B-F470-4786-A04C-8B1B3A93EE30}" type="pres">
      <dgm:prSet presAssocID="{E9A8EAEC-3042-4B8D-AB50-B2D52E53EF3B}" presName="Name19" presStyleLbl="parChTrans1D3" presStyleIdx="1" presStyleCnt="4"/>
      <dgm:spPr/>
      <dgm:t>
        <a:bodyPr/>
        <a:lstStyle/>
        <a:p>
          <a:endParaRPr lang="en-US"/>
        </a:p>
      </dgm:t>
    </dgm:pt>
    <dgm:pt modelId="{1C85287B-D8D7-4AA5-8DA1-737DE2BC9E43}" type="pres">
      <dgm:prSet presAssocID="{2B4AE6C1-F475-4F2F-88A5-21733FE634E6}" presName="Name21" presStyleCnt="0"/>
      <dgm:spPr/>
    </dgm:pt>
    <dgm:pt modelId="{15C18D8B-D95F-4B56-8273-FC759BC72340}" type="pres">
      <dgm:prSet presAssocID="{2B4AE6C1-F475-4F2F-88A5-21733FE634E6}" presName="level2Shape" presStyleLbl="node3" presStyleIdx="1" presStyleCnt="4"/>
      <dgm:spPr/>
      <dgm:t>
        <a:bodyPr/>
        <a:lstStyle/>
        <a:p>
          <a:endParaRPr lang="en-US"/>
        </a:p>
      </dgm:t>
    </dgm:pt>
    <dgm:pt modelId="{2F37C9DE-88BC-4525-A7EA-5D7B875E74DC}" type="pres">
      <dgm:prSet presAssocID="{2B4AE6C1-F475-4F2F-88A5-21733FE634E6}" presName="hierChild3" presStyleCnt="0"/>
      <dgm:spPr/>
    </dgm:pt>
    <dgm:pt modelId="{09313AAA-0BF5-44B4-9558-B70B0A38A5B5}" type="pres">
      <dgm:prSet presAssocID="{09B5BBC5-9767-47DF-87F0-08AB8CFE0B92}" presName="Name19" presStyleLbl="parChTrans1D3" presStyleIdx="2" presStyleCnt="4"/>
      <dgm:spPr/>
      <dgm:t>
        <a:bodyPr/>
        <a:lstStyle/>
        <a:p>
          <a:endParaRPr lang="en-US"/>
        </a:p>
      </dgm:t>
    </dgm:pt>
    <dgm:pt modelId="{FB84C729-7222-4087-8805-BE8066FD1C24}" type="pres">
      <dgm:prSet presAssocID="{FCD24BB7-EBBF-4C50-B375-7616ECFB7242}" presName="Name21" presStyleCnt="0"/>
      <dgm:spPr/>
    </dgm:pt>
    <dgm:pt modelId="{27FF1718-7194-4033-9003-785522BCC50B}" type="pres">
      <dgm:prSet presAssocID="{FCD24BB7-EBBF-4C50-B375-7616ECFB7242}" presName="level2Shape" presStyleLbl="node3" presStyleIdx="2" presStyleCnt="4"/>
      <dgm:spPr/>
      <dgm:t>
        <a:bodyPr/>
        <a:lstStyle/>
        <a:p>
          <a:endParaRPr lang="en-US"/>
        </a:p>
      </dgm:t>
    </dgm:pt>
    <dgm:pt modelId="{EB29E6D5-D9A2-4863-95A9-14F2A964F1BC}" type="pres">
      <dgm:prSet presAssocID="{FCD24BB7-EBBF-4C50-B375-7616ECFB7242}" presName="hierChild3" presStyleCnt="0"/>
      <dgm:spPr/>
    </dgm:pt>
    <dgm:pt modelId="{BF26B973-1569-4062-BEA0-637A6374F691}" type="pres">
      <dgm:prSet presAssocID="{6EA0FA91-7323-47A5-8B9B-576FBA1C96E3}" presName="Name19" presStyleLbl="parChTrans1D3" presStyleIdx="3" presStyleCnt="4"/>
      <dgm:spPr/>
      <dgm:t>
        <a:bodyPr/>
        <a:lstStyle/>
        <a:p>
          <a:endParaRPr lang="en-US"/>
        </a:p>
      </dgm:t>
    </dgm:pt>
    <dgm:pt modelId="{85B265E1-4E9E-4C6A-86B6-CDB001986B6F}" type="pres">
      <dgm:prSet presAssocID="{A915E85B-4CC3-4940-B89C-0F4E16FCA43A}" presName="Name21" presStyleCnt="0"/>
      <dgm:spPr/>
    </dgm:pt>
    <dgm:pt modelId="{1BB6882E-E6B4-4CE8-AC7F-0F23F7D970CF}" type="pres">
      <dgm:prSet presAssocID="{A915E85B-4CC3-4940-B89C-0F4E16FCA43A}" presName="level2Shape" presStyleLbl="node3" presStyleIdx="3" presStyleCnt="4"/>
      <dgm:spPr/>
      <dgm:t>
        <a:bodyPr/>
        <a:lstStyle/>
        <a:p>
          <a:endParaRPr lang="en-US"/>
        </a:p>
      </dgm:t>
    </dgm:pt>
    <dgm:pt modelId="{637F5A52-1044-4777-8BA2-7D6BB6C497D8}" type="pres">
      <dgm:prSet presAssocID="{A915E85B-4CC3-4940-B89C-0F4E16FCA43A}" presName="hierChild3" presStyleCnt="0"/>
      <dgm:spPr/>
    </dgm:pt>
    <dgm:pt modelId="{BD020821-80F2-4A83-BCA7-46D96A99293C}" type="pres">
      <dgm:prSet presAssocID="{97A6C254-C03A-43D5-9B43-DE9C17D45A63}" presName="bgShapesFlow" presStyleCnt="0"/>
      <dgm:spPr/>
    </dgm:pt>
    <dgm:pt modelId="{91D48107-2CA0-41D0-B238-AC2E0FD257E2}" type="pres">
      <dgm:prSet presAssocID="{B0406B74-D081-4B47-A7F5-C5B7B70B7759}" presName="rectComp" presStyleCnt="0"/>
      <dgm:spPr/>
    </dgm:pt>
    <dgm:pt modelId="{5E81B7ED-E853-4D38-862A-87C064D31F25}" type="pres">
      <dgm:prSet presAssocID="{B0406B74-D081-4B47-A7F5-C5B7B70B7759}" presName="bgRect" presStyleLbl="bgShp" presStyleIdx="0" presStyleCnt="3"/>
      <dgm:spPr/>
      <dgm:t>
        <a:bodyPr/>
        <a:lstStyle/>
        <a:p>
          <a:endParaRPr lang="en-US"/>
        </a:p>
      </dgm:t>
    </dgm:pt>
    <dgm:pt modelId="{387C97D3-FF79-46BC-9A04-863B0E9EEBED}" type="pres">
      <dgm:prSet presAssocID="{B0406B74-D081-4B47-A7F5-C5B7B70B7759}" presName="bgRectTx" presStyleLbl="bgShp" presStyleIdx="0" presStyleCnt="3">
        <dgm:presLayoutVars>
          <dgm:bulletEnabled val="1"/>
        </dgm:presLayoutVars>
      </dgm:prSet>
      <dgm:spPr/>
      <dgm:t>
        <a:bodyPr/>
        <a:lstStyle/>
        <a:p>
          <a:endParaRPr lang="en-US"/>
        </a:p>
      </dgm:t>
    </dgm:pt>
    <dgm:pt modelId="{97C549C8-7799-4C61-B274-7ABB55D50A17}" type="pres">
      <dgm:prSet presAssocID="{B0406B74-D081-4B47-A7F5-C5B7B70B7759}" presName="spComp" presStyleCnt="0"/>
      <dgm:spPr/>
    </dgm:pt>
    <dgm:pt modelId="{1C90AFC5-B0CA-4030-B725-642FCC70C53B}" type="pres">
      <dgm:prSet presAssocID="{B0406B74-D081-4B47-A7F5-C5B7B70B7759}" presName="vSp" presStyleCnt="0"/>
      <dgm:spPr/>
    </dgm:pt>
    <dgm:pt modelId="{5FC2AE02-62B5-4771-AC62-2AAE7A996D64}" type="pres">
      <dgm:prSet presAssocID="{E4E6226E-9401-4E0E-B0DB-F179DE9F90ED}" presName="rectComp" presStyleCnt="0"/>
      <dgm:spPr/>
    </dgm:pt>
    <dgm:pt modelId="{978ADF37-792E-49FA-913E-30487FC2C366}" type="pres">
      <dgm:prSet presAssocID="{E4E6226E-9401-4E0E-B0DB-F179DE9F90ED}" presName="bgRect" presStyleLbl="bgShp" presStyleIdx="1" presStyleCnt="3"/>
      <dgm:spPr/>
      <dgm:t>
        <a:bodyPr/>
        <a:lstStyle/>
        <a:p>
          <a:endParaRPr lang="en-US"/>
        </a:p>
      </dgm:t>
    </dgm:pt>
    <dgm:pt modelId="{CB4A221C-F480-4F40-9FAA-7B25B804392B}" type="pres">
      <dgm:prSet presAssocID="{E4E6226E-9401-4E0E-B0DB-F179DE9F90ED}" presName="bgRectTx" presStyleLbl="bgShp" presStyleIdx="1" presStyleCnt="3">
        <dgm:presLayoutVars>
          <dgm:bulletEnabled val="1"/>
        </dgm:presLayoutVars>
      </dgm:prSet>
      <dgm:spPr/>
      <dgm:t>
        <a:bodyPr/>
        <a:lstStyle/>
        <a:p>
          <a:endParaRPr lang="en-US"/>
        </a:p>
      </dgm:t>
    </dgm:pt>
    <dgm:pt modelId="{46369933-C52F-4855-81DC-C6712350A74C}" type="pres">
      <dgm:prSet presAssocID="{E4E6226E-9401-4E0E-B0DB-F179DE9F90ED}" presName="spComp" presStyleCnt="0"/>
      <dgm:spPr/>
    </dgm:pt>
    <dgm:pt modelId="{931FF3F6-BAF2-40F6-AF5B-A3B6FDA17394}" type="pres">
      <dgm:prSet presAssocID="{E4E6226E-9401-4E0E-B0DB-F179DE9F90ED}" presName="vSp" presStyleCnt="0"/>
      <dgm:spPr/>
    </dgm:pt>
    <dgm:pt modelId="{67F9FAE1-55C8-4FB0-B14E-EA5C2D031CE7}" type="pres">
      <dgm:prSet presAssocID="{1CC8C294-CE7F-4119-8FB5-8DCFD7433ED8}" presName="rectComp" presStyleCnt="0"/>
      <dgm:spPr/>
    </dgm:pt>
    <dgm:pt modelId="{B07030D5-CE21-4FBA-90B4-94BB64B40CEC}" type="pres">
      <dgm:prSet presAssocID="{1CC8C294-CE7F-4119-8FB5-8DCFD7433ED8}" presName="bgRect" presStyleLbl="bgShp" presStyleIdx="2" presStyleCnt="3"/>
      <dgm:spPr/>
      <dgm:t>
        <a:bodyPr/>
        <a:lstStyle/>
        <a:p>
          <a:endParaRPr lang="en-US"/>
        </a:p>
      </dgm:t>
    </dgm:pt>
    <dgm:pt modelId="{6A4F0B0F-45F4-41F8-9C01-2CEE677B8DD1}" type="pres">
      <dgm:prSet presAssocID="{1CC8C294-CE7F-4119-8FB5-8DCFD7433ED8}" presName="bgRectTx" presStyleLbl="bgShp" presStyleIdx="2" presStyleCnt="3">
        <dgm:presLayoutVars>
          <dgm:bulletEnabled val="1"/>
        </dgm:presLayoutVars>
      </dgm:prSet>
      <dgm:spPr/>
      <dgm:t>
        <a:bodyPr/>
        <a:lstStyle/>
        <a:p>
          <a:endParaRPr lang="en-US"/>
        </a:p>
      </dgm:t>
    </dgm:pt>
  </dgm:ptLst>
  <dgm:cxnLst>
    <dgm:cxn modelId="{13B2A15B-CAB8-4543-9DFA-6E7D8918F066}" srcId="{97A6C254-C03A-43D5-9B43-DE9C17D45A63}" destId="{E4E6226E-9401-4E0E-B0DB-F179DE9F90ED}" srcOrd="2" destOrd="0" parTransId="{1BAAF56A-04A7-44B7-A34F-2ADBE130ED12}" sibTransId="{5D0ECE72-C2B5-494F-BBE1-279B72CA803C}"/>
    <dgm:cxn modelId="{C9514EBF-027E-43D7-BB41-63D0CA5ED6BB}" srcId="{97A6C254-C03A-43D5-9B43-DE9C17D45A63}" destId="{B0406B74-D081-4B47-A7F5-C5B7B70B7759}" srcOrd="1" destOrd="0" parTransId="{7259B076-8EB8-4B7E-B62D-9C16956020CD}" sibTransId="{77811FB7-B38B-4B49-A135-A51AB49AAF7D}"/>
    <dgm:cxn modelId="{1E3437FE-9CAC-491E-8555-AFAE5FC72B01}" type="presOf" srcId="{7CEB383A-0054-4CA2-BE36-F52B266F8081}" destId="{B503F0B8-41A9-441F-BF67-10EFFBE692C2}" srcOrd="0" destOrd="0" presId="urn:microsoft.com/office/officeart/2005/8/layout/hierarchy6"/>
    <dgm:cxn modelId="{5FC82D16-2DC7-472C-B2C1-4FEE659BE2E5}" type="presOf" srcId="{09B5BBC5-9767-47DF-87F0-08AB8CFE0B92}" destId="{09313AAA-0BF5-44B4-9558-B70B0A38A5B5}" srcOrd="0" destOrd="0" presId="urn:microsoft.com/office/officeart/2005/8/layout/hierarchy6"/>
    <dgm:cxn modelId="{32AF5416-1E19-4840-8A1B-684237219B93}" type="presOf" srcId="{E4E6226E-9401-4E0E-B0DB-F179DE9F90ED}" destId="{978ADF37-792E-49FA-913E-30487FC2C366}" srcOrd="0" destOrd="0" presId="urn:microsoft.com/office/officeart/2005/8/layout/hierarchy6"/>
    <dgm:cxn modelId="{43E477D0-92F3-4F13-9B19-115FDE361F10}" type="presOf" srcId="{B0406B74-D081-4B47-A7F5-C5B7B70B7759}" destId="{5E81B7ED-E853-4D38-862A-87C064D31F25}" srcOrd="0" destOrd="0" presId="urn:microsoft.com/office/officeart/2005/8/layout/hierarchy6"/>
    <dgm:cxn modelId="{D344F401-0FCE-40B5-AB6B-BEBD834F9F50}" type="presOf" srcId="{E5DB2CE7-4621-419D-A7FF-6941623D4DB9}" destId="{8C1F1587-A2C2-4DE5-A8D4-846BE9669B95}" srcOrd="0" destOrd="0" presId="urn:microsoft.com/office/officeart/2005/8/layout/hierarchy6"/>
    <dgm:cxn modelId="{4D4BB714-DE63-4209-A03C-3A724C06AD04}" srcId="{E5DB2CE7-4621-419D-A7FF-6941623D4DB9}" destId="{FCD24BB7-EBBF-4C50-B375-7616ECFB7242}" srcOrd="2" destOrd="0" parTransId="{09B5BBC5-9767-47DF-87F0-08AB8CFE0B92}" sibTransId="{34D3A4B6-019E-47CE-9D41-45CF04EA9A28}"/>
    <dgm:cxn modelId="{A1EBC0BC-F004-4D73-A33D-21732C02C9F9}" type="presOf" srcId="{2B4AE6C1-F475-4F2F-88A5-21733FE634E6}" destId="{15C18D8B-D95F-4B56-8273-FC759BC72340}" srcOrd="0" destOrd="0" presId="urn:microsoft.com/office/officeart/2005/8/layout/hierarchy6"/>
    <dgm:cxn modelId="{1B1B297F-BA58-4FBB-8C65-BBADC60C5A29}" srcId="{97A6C254-C03A-43D5-9B43-DE9C17D45A63}" destId="{1CC8C294-CE7F-4119-8FB5-8DCFD7433ED8}" srcOrd="3" destOrd="0" parTransId="{73623F52-3C18-4DC1-AACB-6796544E9AD7}" sibTransId="{B71F7062-A3A4-46FB-AF3B-9EAF9D9E5C22}"/>
    <dgm:cxn modelId="{F4B3E3B7-44CF-4DB0-9FF8-C3E61B0AA18B}" type="presOf" srcId="{E4E6226E-9401-4E0E-B0DB-F179DE9F90ED}" destId="{CB4A221C-F480-4F40-9FAA-7B25B804392B}" srcOrd="1" destOrd="0" presId="urn:microsoft.com/office/officeart/2005/8/layout/hierarchy6"/>
    <dgm:cxn modelId="{F3F3B2CF-9CA8-4308-8DCD-59FD2C79ADB6}" type="presOf" srcId="{B0406B74-D081-4B47-A7F5-C5B7B70B7759}" destId="{387C97D3-FF79-46BC-9A04-863B0E9EEBED}" srcOrd="1" destOrd="0" presId="urn:microsoft.com/office/officeart/2005/8/layout/hierarchy6"/>
    <dgm:cxn modelId="{31B4854E-6A5F-456B-B0E3-855D5D1C7F7C}" type="presOf" srcId="{A915E85B-4CC3-4940-B89C-0F4E16FCA43A}" destId="{1BB6882E-E6B4-4CE8-AC7F-0F23F7D970CF}" srcOrd="0" destOrd="0" presId="urn:microsoft.com/office/officeart/2005/8/layout/hierarchy6"/>
    <dgm:cxn modelId="{811D2E9F-F1B7-49B8-9204-88FAAB41A56E}" srcId="{97A6C254-C03A-43D5-9B43-DE9C17D45A63}" destId="{7CEB383A-0054-4CA2-BE36-F52B266F8081}" srcOrd="0" destOrd="0" parTransId="{CE49570C-5CCF-493B-B056-8DBF3D17E45D}" sibTransId="{CC4E0AE6-5B87-47F6-B150-9FCF2CF6ACBB}"/>
    <dgm:cxn modelId="{E65BA602-4593-42E8-8FC3-BD4CE8777F4E}" type="presOf" srcId="{D8E5BD13-05E2-4C0D-97CF-CC840A6D2870}" destId="{048A484C-0FA0-4144-BE8C-70D069E80C59}" srcOrd="0" destOrd="0" presId="urn:microsoft.com/office/officeart/2005/8/layout/hierarchy6"/>
    <dgm:cxn modelId="{BFED151E-1077-4341-BEFE-6473148D9CB5}" type="presOf" srcId="{FCD24BB7-EBBF-4C50-B375-7616ECFB7242}" destId="{27FF1718-7194-4033-9003-785522BCC50B}" srcOrd="0" destOrd="0" presId="urn:microsoft.com/office/officeart/2005/8/layout/hierarchy6"/>
    <dgm:cxn modelId="{E22444D0-2EF1-4928-8AA5-6AEEA0D7DF7E}" srcId="{E5DB2CE7-4621-419D-A7FF-6941623D4DB9}" destId="{2B4AE6C1-F475-4F2F-88A5-21733FE634E6}" srcOrd="1" destOrd="0" parTransId="{E9A8EAEC-3042-4B8D-AB50-B2D52E53EF3B}" sibTransId="{F13026E7-51D2-44F9-9FE9-4371A353A9A9}"/>
    <dgm:cxn modelId="{F5BD799C-A6EE-4745-8A36-D6C0F4597CFF}" srcId="{E5DB2CE7-4621-419D-A7FF-6941623D4DB9}" destId="{A915E85B-4CC3-4940-B89C-0F4E16FCA43A}" srcOrd="3" destOrd="0" parTransId="{6EA0FA91-7323-47A5-8B9B-576FBA1C96E3}" sibTransId="{D2F7F005-C648-4660-A2F7-4416E741E553}"/>
    <dgm:cxn modelId="{639C5AA1-E5EE-4805-9232-DD7CBAFDBF98}" type="presOf" srcId="{9429DB5C-ABCD-4ECB-AE2C-0622AFF910F0}" destId="{F8DD60D0-BD02-4DF0-8CB3-AFFDC4AF95C9}" srcOrd="0" destOrd="0" presId="urn:microsoft.com/office/officeart/2005/8/layout/hierarchy6"/>
    <dgm:cxn modelId="{D37283E2-0A4B-4980-982D-BF255C444E58}" type="presOf" srcId="{1CC8C294-CE7F-4119-8FB5-8DCFD7433ED8}" destId="{B07030D5-CE21-4FBA-90B4-94BB64B40CEC}" srcOrd="0" destOrd="0" presId="urn:microsoft.com/office/officeart/2005/8/layout/hierarchy6"/>
    <dgm:cxn modelId="{E8C77D6C-95A5-4015-A34E-425E8B7DCE26}" srcId="{7CEB383A-0054-4CA2-BE36-F52B266F8081}" destId="{E5DB2CE7-4621-419D-A7FF-6941623D4DB9}" srcOrd="0" destOrd="0" parTransId="{9429DB5C-ABCD-4ECB-AE2C-0622AFF910F0}" sibTransId="{18E67A5F-CFAB-4C99-AC83-4DF75B40F5B8}"/>
    <dgm:cxn modelId="{B81B6EDA-9AC4-40D2-B866-F9AC0F86F8E4}" type="presOf" srcId="{E9A8EAEC-3042-4B8D-AB50-B2D52E53EF3B}" destId="{3669DF3B-F470-4786-A04C-8B1B3A93EE30}" srcOrd="0" destOrd="0" presId="urn:microsoft.com/office/officeart/2005/8/layout/hierarchy6"/>
    <dgm:cxn modelId="{1340A92A-FD62-4BCB-B929-21799B17A66B}" type="presOf" srcId="{97A6C254-C03A-43D5-9B43-DE9C17D45A63}" destId="{44134798-24B8-4C59-99A9-FD6EE12F1CA4}" srcOrd="0" destOrd="0" presId="urn:microsoft.com/office/officeart/2005/8/layout/hierarchy6"/>
    <dgm:cxn modelId="{206F4999-2824-44B0-910E-598D6D6BA4C6}" type="presOf" srcId="{447543B6-A8DD-4616-8568-1795F85C4D35}" destId="{3CCC0F38-79B1-464D-9D7C-1B18A3E064EC}" srcOrd="0" destOrd="0" presId="urn:microsoft.com/office/officeart/2005/8/layout/hierarchy6"/>
    <dgm:cxn modelId="{32BBF222-BA33-4EA6-8681-3B8B6BF4CE4C}" srcId="{E5DB2CE7-4621-419D-A7FF-6941623D4DB9}" destId="{447543B6-A8DD-4616-8568-1795F85C4D35}" srcOrd="0" destOrd="0" parTransId="{D8E5BD13-05E2-4C0D-97CF-CC840A6D2870}" sibTransId="{AC261438-94D5-41C8-97AC-97AE5C4A0DD6}"/>
    <dgm:cxn modelId="{D69DF06F-E9A0-4062-8D51-29D55ADC2013}" type="presOf" srcId="{1CC8C294-CE7F-4119-8FB5-8DCFD7433ED8}" destId="{6A4F0B0F-45F4-41F8-9C01-2CEE677B8DD1}" srcOrd="1" destOrd="0" presId="urn:microsoft.com/office/officeart/2005/8/layout/hierarchy6"/>
    <dgm:cxn modelId="{BAAC5A4E-DC85-42C1-97D6-043183D94F41}" type="presOf" srcId="{6EA0FA91-7323-47A5-8B9B-576FBA1C96E3}" destId="{BF26B973-1569-4062-BEA0-637A6374F691}" srcOrd="0" destOrd="0" presId="urn:microsoft.com/office/officeart/2005/8/layout/hierarchy6"/>
    <dgm:cxn modelId="{1EC0A4AC-630D-448B-88F3-9CE78C5F1009}" type="presParOf" srcId="{44134798-24B8-4C59-99A9-FD6EE12F1CA4}" destId="{E3F69869-4B35-44A0-BAF2-E06C9F1A511F}" srcOrd="0" destOrd="0" presId="urn:microsoft.com/office/officeart/2005/8/layout/hierarchy6"/>
    <dgm:cxn modelId="{5D2226C9-61CC-44D6-87BB-DA7040E12798}" type="presParOf" srcId="{E3F69869-4B35-44A0-BAF2-E06C9F1A511F}" destId="{4CA86244-19EE-4777-9B3A-408CCDA35650}" srcOrd="0" destOrd="0" presId="urn:microsoft.com/office/officeart/2005/8/layout/hierarchy6"/>
    <dgm:cxn modelId="{683CB325-2BE8-455B-AEBC-B1F15B40CBF7}" type="presParOf" srcId="{E3F69869-4B35-44A0-BAF2-E06C9F1A511F}" destId="{D7740F89-59FC-4CA0-A7A8-27360396A6B6}" srcOrd="1" destOrd="0" presId="urn:microsoft.com/office/officeart/2005/8/layout/hierarchy6"/>
    <dgm:cxn modelId="{B15ABE7F-699F-4839-93A9-56F32C451DD8}" type="presParOf" srcId="{D7740F89-59FC-4CA0-A7A8-27360396A6B6}" destId="{BE5A374F-E51C-4193-A0E3-A620022F7714}" srcOrd="0" destOrd="0" presId="urn:microsoft.com/office/officeart/2005/8/layout/hierarchy6"/>
    <dgm:cxn modelId="{90909A08-C068-4966-9C19-6CD96900428F}" type="presParOf" srcId="{BE5A374F-E51C-4193-A0E3-A620022F7714}" destId="{B503F0B8-41A9-441F-BF67-10EFFBE692C2}" srcOrd="0" destOrd="0" presId="urn:microsoft.com/office/officeart/2005/8/layout/hierarchy6"/>
    <dgm:cxn modelId="{309E35D8-6564-48C4-8A5A-390BDED2F472}" type="presParOf" srcId="{BE5A374F-E51C-4193-A0E3-A620022F7714}" destId="{8E2B9457-D717-4CB1-B114-AC423F6243E3}" srcOrd="1" destOrd="0" presId="urn:microsoft.com/office/officeart/2005/8/layout/hierarchy6"/>
    <dgm:cxn modelId="{4F301417-0F9B-4D86-A5DE-FAAA0B498E98}" type="presParOf" srcId="{8E2B9457-D717-4CB1-B114-AC423F6243E3}" destId="{F8DD60D0-BD02-4DF0-8CB3-AFFDC4AF95C9}" srcOrd="0" destOrd="0" presId="urn:microsoft.com/office/officeart/2005/8/layout/hierarchy6"/>
    <dgm:cxn modelId="{24521ED1-7138-48B2-8760-8E6D9311B433}" type="presParOf" srcId="{8E2B9457-D717-4CB1-B114-AC423F6243E3}" destId="{420045C9-D77B-4FA7-9F72-802D823F02E1}" srcOrd="1" destOrd="0" presId="urn:microsoft.com/office/officeart/2005/8/layout/hierarchy6"/>
    <dgm:cxn modelId="{89E31D44-1950-4700-BAFD-A875F43D6055}" type="presParOf" srcId="{420045C9-D77B-4FA7-9F72-802D823F02E1}" destId="{8C1F1587-A2C2-4DE5-A8D4-846BE9669B95}" srcOrd="0" destOrd="0" presId="urn:microsoft.com/office/officeart/2005/8/layout/hierarchy6"/>
    <dgm:cxn modelId="{596A425E-446D-4E9D-A0D8-F93E72020F98}" type="presParOf" srcId="{420045C9-D77B-4FA7-9F72-802D823F02E1}" destId="{01C5047F-C22C-499D-87D5-75F3E6F15FB3}" srcOrd="1" destOrd="0" presId="urn:microsoft.com/office/officeart/2005/8/layout/hierarchy6"/>
    <dgm:cxn modelId="{B1ADED6B-258A-444E-BE81-200E4FEB3BCF}" type="presParOf" srcId="{01C5047F-C22C-499D-87D5-75F3E6F15FB3}" destId="{048A484C-0FA0-4144-BE8C-70D069E80C59}" srcOrd="0" destOrd="0" presId="urn:microsoft.com/office/officeart/2005/8/layout/hierarchy6"/>
    <dgm:cxn modelId="{E6D699BB-486B-447C-A859-F9E5FF2252BA}" type="presParOf" srcId="{01C5047F-C22C-499D-87D5-75F3E6F15FB3}" destId="{C4A22722-A362-45A1-841D-C9E0FC3739AF}" srcOrd="1" destOrd="0" presId="urn:microsoft.com/office/officeart/2005/8/layout/hierarchy6"/>
    <dgm:cxn modelId="{C01C0A48-4F76-44B2-B32E-414DEAA0B0B3}" type="presParOf" srcId="{C4A22722-A362-45A1-841D-C9E0FC3739AF}" destId="{3CCC0F38-79B1-464D-9D7C-1B18A3E064EC}" srcOrd="0" destOrd="0" presId="urn:microsoft.com/office/officeart/2005/8/layout/hierarchy6"/>
    <dgm:cxn modelId="{47D7AB13-C03B-4DC1-A433-66C5C94A965B}" type="presParOf" srcId="{C4A22722-A362-45A1-841D-C9E0FC3739AF}" destId="{D259B964-CD46-444E-8F9A-89164880526E}" srcOrd="1" destOrd="0" presId="urn:microsoft.com/office/officeart/2005/8/layout/hierarchy6"/>
    <dgm:cxn modelId="{12FBB43D-247A-49B3-BBAC-1F1AE286C5D7}" type="presParOf" srcId="{01C5047F-C22C-499D-87D5-75F3E6F15FB3}" destId="{3669DF3B-F470-4786-A04C-8B1B3A93EE30}" srcOrd="2" destOrd="0" presId="urn:microsoft.com/office/officeart/2005/8/layout/hierarchy6"/>
    <dgm:cxn modelId="{B3234482-0D34-446D-A79E-000542D9294B}" type="presParOf" srcId="{01C5047F-C22C-499D-87D5-75F3E6F15FB3}" destId="{1C85287B-D8D7-4AA5-8DA1-737DE2BC9E43}" srcOrd="3" destOrd="0" presId="urn:microsoft.com/office/officeart/2005/8/layout/hierarchy6"/>
    <dgm:cxn modelId="{F2E78E9C-5EA3-4FA8-8F5A-47B04E5E28E1}" type="presParOf" srcId="{1C85287B-D8D7-4AA5-8DA1-737DE2BC9E43}" destId="{15C18D8B-D95F-4B56-8273-FC759BC72340}" srcOrd="0" destOrd="0" presId="urn:microsoft.com/office/officeart/2005/8/layout/hierarchy6"/>
    <dgm:cxn modelId="{BC4C6F68-794A-4E40-A966-C99379735196}" type="presParOf" srcId="{1C85287B-D8D7-4AA5-8DA1-737DE2BC9E43}" destId="{2F37C9DE-88BC-4525-A7EA-5D7B875E74DC}" srcOrd="1" destOrd="0" presId="urn:microsoft.com/office/officeart/2005/8/layout/hierarchy6"/>
    <dgm:cxn modelId="{FB160935-8CCF-4225-8021-96A9D0DB0E7C}" type="presParOf" srcId="{01C5047F-C22C-499D-87D5-75F3E6F15FB3}" destId="{09313AAA-0BF5-44B4-9558-B70B0A38A5B5}" srcOrd="4" destOrd="0" presId="urn:microsoft.com/office/officeart/2005/8/layout/hierarchy6"/>
    <dgm:cxn modelId="{8648B964-0949-4940-BA12-322C8E3DF96F}" type="presParOf" srcId="{01C5047F-C22C-499D-87D5-75F3E6F15FB3}" destId="{FB84C729-7222-4087-8805-BE8066FD1C24}" srcOrd="5" destOrd="0" presId="urn:microsoft.com/office/officeart/2005/8/layout/hierarchy6"/>
    <dgm:cxn modelId="{17A21088-7119-48C6-B3A0-A65C527220F1}" type="presParOf" srcId="{FB84C729-7222-4087-8805-BE8066FD1C24}" destId="{27FF1718-7194-4033-9003-785522BCC50B}" srcOrd="0" destOrd="0" presId="urn:microsoft.com/office/officeart/2005/8/layout/hierarchy6"/>
    <dgm:cxn modelId="{EF19E8FF-1BCA-4820-AAF1-7E69C67E8FD5}" type="presParOf" srcId="{FB84C729-7222-4087-8805-BE8066FD1C24}" destId="{EB29E6D5-D9A2-4863-95A9-14F2A964F1BC}" srcOrd="1" destOrd="0" presId="urn:microsoft.com/office/officeart/2005/8/layout/hierarchy6"/>
    <dgm:cxn modelId="{2193EB1A-17A3-4022-8C1A-587CF526465F}" type="presParOf" srcId="{01C5047F-C22C-499D-87D5-75F3E6F15FB3}" destId="{BF26B973-1569-4062-BEA0-637A6374F691}" srcOrd="6" destOrd="0" presId="urn:microsoft.com/office/officeart/2005/8/layout/hierarchy6"/>
    <dgm:cxn modelId="{AD0C9095-AEDC-4B4C-BD20-90BC7E897A8D}" type="presParOf" srcId="{01C5047F-C22C-499D-87D5-75F3E6F15FB3}" destId="{85B265E1-4E9E-4C6A-86B6-CDB001986B6F}" srcOrd="7" destOrd="0" presId="urn:microsoft.com/office/officeart/2005/8/layout/hierarchy6"/>
    <dgm:cxn modelId="{88A181E0-A28D-4F85-AD93-49ACF47245DA}" type="presParOf" srcId="{85B265E1-4E9E-4C6A-86B6-CDB001986B6F}" destId="{1BB6882E-E6B4-4CE8-AC7F-0F23F7D970CF}" srcOrd="0" destOrd="0" presId="urn:microsoft.com/office/officeart/2005/8/layout/hierarchy6"/>
    <dgm:cxn modelId="{7EC02102-8107-4F0F-94C5-240392B33C8F}" type="presParOf" srcId="{85B265E1-4E9E-4C6A-86B6-CDB001986B6F}" destId="{637F5A52-1044-4777-8BA2-7D6BB6C497D8}" srcOrd="1" destOrd="0" presId="urn:microsoft.com/office/officeart/2005/8/layout/hierarchy6"/>
    <dgm:cxn modelId="{3CA4BC25-9FDD-4A3A-AEC6-64B293A03B7A}" type="presParOf" srcId="{44134798-24B8-4C59-99A9-FD6EE12F1CA4}" destId="{BD020821-80F2-4A83-BCA7-46D96A99293C}" srcOrd="1" destOrd="0" presId="urn:microsoft.com/office/officeart/2005/8/layout/hierarchy6"/>
    <dgm:cxn modelId="{B7D7BED0-02CA-45BC-AC9D-E1B4495CB7C1}" type="presParOf" srcId="{BD020821-80F2-4A83-BCA7-46D96A99293C}" destId="{91D48107-2CA0-41D0-B238-AC2E0FD257E2}" srcOrd="0" destOrd="0" presId="urn:microsoft.com/office/officeart/2005/8/layout/hierarchy6"/>
    <dgm:cxn modelId="{131FF87C-9ADE-403A-81BE-09C2C8AE4DD1}" type="presParOf" srcId="{91D48107-2CA0-41D0-B238-AC2E0FD257E2}" destId="{5E81B7ED-E853-4D38-862A-87C064D31F25}" srcOrd="0" destOrd="0" presId="urn:microsoft.com/office/officeart/2005/8/layout/hierarchy6"/>
    <dgm:cxn modelId="{B11FB2E4-79DE-43A3-A72A-AABBFDCBBA19}" type="presParOf" srcId="{91D48107-2CA0-41D0-B238-AC2E0FD257E2}" destId="{387C97D3-FF79-46BC-9A04-863B0E9EEBED}" srcOrd="1" destOrd="0" presId="urn:microsoft.com/office/officeart/2005/8/layout/hierarchy6"/>
    <dgm:cxn modelId="{0A55DB4E-3F02-400E-901F-B05942028FD9}" type="presParOf" srcId="{BD020821-80F2-4A83-BCA7-46D96A99293C}" destId="{97C549C8-7799-4C61-B274-7ABB55D50A17}" srcOrd="1" destOrd="0" presId="urn:microsoft.com/office/officeart/2005/8/layout/hierarchy6"/>
    <dgm:cxn modelId="{81C21DBA-E4D5-4F64-B34C-8419E1141BD3}" type="presParOf" srcId="{97C549C8-7799-4C61-B274-7ABB55D50A17}" destId="{1C90AFC5-B0CA-4030-B725-642FCC70C53B}" srcOrd="0" destOrd="0" presId="urn:microsoft.com/office/officeart/2005/8/layout/hierarchy6"/>
    <dgm:cxn modelId="{F4063806-BC36-4BCB-9621-0834BAC55DB0}" type="presParOf" srcId="{BD020821-80F2-4A83-BCA7-46D96A99293C}" destId="{5FC2AE02-62B5-4771-AC62-2AAE7A996D64}" srcOrd="2" destOrd="0" presId="urn:microsoft.com/office/officeart/2005/8/layout/hierarchy6"/>
    <dgm:cxn modelId="{B0F86103-BE7C-4147-88E3-34942D9528B4}" type="presParOf" srcId="{5FC2AE02-62B5-4771-AC62-2AAE7A996D64}" destId="{978ADF37-792E-49FA-913E-30487FC2C366}" srcOrd="0" destOrd="0" presId="urn:microsoft.com/office/officeart/2005/8/layout/hierarchy6"/>
    <dgm:cxn modelId="{E5EA0AA3-5E72-4541-88A4-3C31DF419817}" type="presParOf" srcId="{5FC2AE02-62B5-4771-AC62-2AAE7A996D64}" destId="{CB4A221C-F480-4F40-9FAA-7B25B804392B}" srcOrd="1" destOrd="0" presId="urn:microsoft.com/office/officeart/2005/8/layout/hierarchy6"/>
    <dgm:cxn modelId="{96F97818-2CDD-4665-9643-667C8C385A02}" type="presParOf" srcId="{BD020821-80F2-4A83-BCA7-46D96A99293C}" destId="{46369933-C52F-4855-81DC-C6712350A74C}" srcOrd="3" destOrd="0" presId="urn:microsoft.com/office/officeart/2005/8/layout/hierarchy6"/>
    <dgm:cxn modelId="{573EE2BF-1626-4EFE-955C-238803D6A88E}" type="presParOf" srcId="{46369933-C52F-4855-81DC-C6712350A74C}" destId="{931FF3F6-BAF2-40F6-AF5B-A3B6FDA17394}" srcOrd="0" destOrd="0" presId="urn:microsoft.com/office/officeart/2005/8/layout/hierarchy6"/>
    <dgm:cxn modelId="{34EFA94A-7591-456C-902C-0617D1FE4EDA}" type="presParOf" srcId="{BD020821-80F2-4A83-BCA7-46D96A99293C}" destId="{67F9FAE1-55C8-4FB0-B14E-EA5C2D031CE7}" srcOrd="4" destOrd="0" presId="urn:microsoft.com/office/officeart/2005/8/layout/hierarchy6"/>
    <dgm:cxn modelId="{4699AFCA-5F65-4E58-B3DC-2B396560C72B}" type="presParOf" srcId="{67F9FAE1-55C8-4FB0-B14E-EA5C2D031CE7}" destId="{B07030D5-CE21-4FBA-90B4-94BB64B40CEC}" srcOrd="0" destOrd="0" presId="urn:microsoft.com/office/officeart/2005/8/layout/hierarchy6"/>
    <dgm:cxn modelId="{A4D3CAA7-0040-4A36-B6C3-05E27A33EDCD}" type="presParOf" srcId="{67F9FAE1-55C8-4FB0-B14E-EA5C2D031CE7}" destId="{6A4F0B0F-45F4-41F8-9C01-2CEE677B8DD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666562F-8241-417F-9357-006F9CABA533}" type="doc">
      <dgm:prSet loTypeId="urn:microsoft.com/office/officeart/2005/8/layout/architecture" loCatId="hierarchy" qsTypeId="urn:microsoft.com/office/officeart/2005/8/quickstyle/simple1" qsCatId="simple" csTypeId="urn:microsoft.com/office/officeart/2005/8/colors/colorful1" csCatId="colorful" phldr="1"/>
      <dgm:spPr/>
      <dgm:t>
        <a:bodyPr/>
        <a:lstStyle/>
        <a:p>
          <a:endParaRPr lang="en-US"/>
        </a:p>
      </dgm:t>
    </dgm:pt>
    <dgm:pt modelId="{2D796705-453E-4BA8-BF88-66EA72993AB7}">
      <dgm:prSet phldrT="[Text]"/>
      <dgm:spPr/>
      <dgm:t>
        <a:bodyPr/>
        <a:lstStyle/>
        <a:p>
          <a:r>
            <a:rPr lang="en-US" dirty="0" smtClean="0">
              <a:latin typeface="Franklin Gothic Medium Cond" panose="020B0606030402020204" pitchFamily="34" charset="0"/>
            </a:rPr>
            <a:t>GIFT ltd. (SPV): </a:t>
          </a:r>
          <a:r>
            <a:rPr lang="en-US" dirty="0" smtClean="0">
              <a:latin typeface="Franklin Gothic Medium Cond" panose="020B0606030402020204" pitchFamily="34" charset="0"/>
              <a:hlinkClick xmlns:r="http://schemas.openxmlformats.org/officeDocument/2006/relationships" r:id="rId1"/>
            </a:rPr>
            <a:t>gift city</a:t>
          </a:r>
          <a:endParaRPr lang="en-US" dirty="0" smtClean="0">
            <a:latin typeface="Franklin Gothic Medium Cond" panose="020B0606030402020204" pitchFamily="34" charset="0"/>
          </a:endParaRPr>
        </a:p>
      </dgm:t>
    </dgm:pt>
    <dgm:pt modelId="{E9A7CA00-C3AA-46FE-B15B-26B526FC902E}" type="parTrans" cxnId="{FD5CB63B-B3C4-4FC9-B01A-F5C2A6B89E13}">
      <dgm:prSet/>
      <dgm:spPr/>
      <dgm:t>
        <a:bodyPr/>
        <a:lstStyle/>
        <a:p>
          <a:endParaRPr lang="en-US"/>
        </a:p>
      </dgm:t>
    </dgm:pt>
    <dgm:pt modelId="{037DDFB4-565D-420D-A0D0-1CBC01E22127}" type="sibTrans" cxnId="{FD5CB63B-B3C4-4FC9-B01A-F5C2A6B89E13}">
      <dgm:prSet/>
      <dgm:spPr/>
      <dgm:t>
        <a:bodyPr/>
        <a:lstStyle/>
        <a:p>
          <a:endParaRPr lang="en-US"/>
        </a:p>
      </dgm:t>
    </dgm:pt>
    <dgm:pt modelId="{E2E55E95-8763-458B-A3A4-9BEA1FCD5219}">
      <dgm:prSet phldrT="[Text]"/>
      <dgm:spPr/>
      <dgm:t>
        <a:bodyPr/>
        <a:lstStyle/>
        <a:p>
          <a:r>
            <a:rPr lang="en-US" dirty="0" smtClean="0">
              <a:latin typeface="Franklin Gothic Medium Cond" panose="020B0606030402020204" pitchFamily="34" charset="0"/>
            </a:rPr>
            <a:t>ILFS: Infrastructure Leasing &amp; Financial Services Limited</a:t>
          </a:r>
          <a:endParaRPr lang="en-US" dirty="0">
            <a:latin typeface="Franklin Gothic Medium Cond" panose="020B0606030402020204" pitchFamily="34" charset="0"/>
          </a:endParaRPr>
        </a:p>
      </dgm:t>
    </dgm:pt>
    <dgm:pt modelId="{0049B5E4-8ACF-4D59-9B30-CC2FD5CF0B96}" type="parTrans" cxnId="{AC9804B4-7FC9-4361-89C8-463E52787B0B}">
      <dgm:prSet/>
      <dgm:spPr/>
      <dgm:t>
        <a:bodyPr/>
        <a:lstStyle/>
        <a:p>
          <a:endParaRPr lang="en-US"/>
        </a:p>
      </dgm:t>
    </dgm:pt>
    <dgm:pt modelId="{BAABF0BA-772B-46EA-9AAC-4496CBE1B7BE}" type="sibTrans" cxnId="{AC9804B4-7FC9-4361-89C8-463E52787B0B}">
      <dgm:prSet/>
      <dgm:spPr/>
      <dgm:t>
        <a:bodyPr/>
        <a:lstStyle/>
        <a:p>
          <a:endParaRPr lang="en-US"/>
        </a:p>
      </dgm:t>
    </dgm:pt>
    <dgm:pt modelId="{DA4300C5-E6C5-4551-9A01-1EAC5A66BFBA}">
      <dgm:prSet phldrT="[Text]"/>
      <dgm:spPr/>
      <dgm:t>
        <a:bodyPr/>
        <a:lstStyle/>
        <a:p>
          <a:r>
            <a:rPr lang="en-US" dirty="0" smtClean="0">
              <a:latin typeface="Franklin Gothic Medium Cond" panose="020B0606030402020204" pitchFamily="34" charset="0"/>
            </a:rPr>
            <a:t>Central India Bank</a:t>
          </a:r>
          <a:endParaRPr lang="en-US" dirty="0">
            <a:latin typeface="Franklin Gothic Medium Cond" panose="020B0606030402020204" pitchFamily="34" charset="0"/>
          </a:endParaRPr>
        </a:p>
      </dgm:t>
    </dgm:pt>
    <dgm:pt modelId="{B35F63FC-825B-4A6C-8D0A-7A9B3B0F4F8B}" type="parTrans" cxnId="{E25CF469-143A-424F-9F64-51A9F0BFA2B7}">
      <dgm:prSet/>
      <dgm:spPr/>
      <dgm:t>
        <a:bodyPr/>
        <a:lstStyle/>
        <a:p>
          <a:endParaRPr lang="en-US"/>
        </a:p>
      </dgm:t>
    </dgm:pt>
    <dgm:pt modelId="{3FFDDBA7-8CFD-4C6D-B90A-D7570A85D136}" type="sibTrans" cxnId="{E25CF469-143A-424F-9F64-51A9F0BFA2B7}">
      <dgm:prSet/>
      <dgm:spPr/>
      <dgm:t>
        <a:bodyPr/>
        <a:lstStyle/>
        <a:p>
          <a:endParaRPr lang="en-US"/>
        </a:p>
      </dgm:t>
    </dgm:pt>
    <dgm:pt modelId="{84CC1B43-F7A4-48FD-9E7E-F676F18514D1}">
      <dgm:prSet phldrT="[Text]"/>
      <dgm:spPr/>
      <dgm:t>
        <a:bodyPr/>
        <a:lstStyle/>
        <a:p>
          <a:r>
            <a:rPr lang="en-US" dirty="0" err="1" smtClean="0">
              <a:latin typeface="Franklin Gothic Medium Cond" panose="020B0606030402020204" pitchFamily="34" charset="0"/>
            </a:rPr>
            <a:t>Guj.Urban</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Dvlp</a:t>
          </a:r>
          <a:r>
            <a:rPr lang="en-US" dirty="0" smtClean="0">
              <a:latin typeface="Franklin Gothic Medium Cond" panose="020B0606030402020204" pitchFamily="34" charset="0"/>
            </a:rPr>
            <a:t> co. ltd</a:t>
          </a:r>
          <a:endParaRPr lang="en-US" dirty="0">
            <a:latin typeface="Franklin Gothic Medium Cond" panose="020B0606030402020204" pitchFamily="34" charset="0"/>
          </a:endParaRPr>
        </a:p>
      </dgm:t>
    </dgm:pt>
    <dgm:pt modelId="{DF94885F-6FE8-4C13-AC21-A209C7688810}" type="parTrans" cxnId="{ADA2D7BE-EBE4-498F-8E6B-8887A5DAD025}">
      <dgm:prSet/>
      <dgm:spPr/>
      <dgm:t>
        <a:bodyPr/>
        <a:lstStyle/>
        <a:p>
          <a:endParaRPr lang="en-US"/>
        </a:p>
      </dgm:t>
    </dgm:pt>
    <dgm:pt modelId="{A40BF6DA-32DC-4443-8CB5-679D9DCF3699}" type="sibTrans" cxnId="{ADA2D7BE-EBE4-498F-8E6B-8887A5DAD025}">
      <dgm:prSet/>
      <dgm:spPr/>
      <dgm:t>
        <a:bodyPr/>
        <a:lstStyle/>
        <a:p>
          <a:endParaRPr lang="en-US"/>
        </a:p>
      </dgm:t>
    </dgm:pt>
    <dgm:pt modelId="{6FFEBABF-8E0E-4F56-B82D-9736B61EEFA9}">
      <dgm:prSet phldrT="[Text]"/>
      <dgm:spPr/>
      <dgm:t>
        <a:bodyPr/>
        <a:lstStyle/>
        <a:p>
          <a:r>
            <a:rPr lang="en-US" dirty="0" smtClean="0">
              <a:latin typeface="Franklin Gothic Medium Cond" panose="020B0606030402020204" pitchFamily="34" charset="0"/>
            </a:rPr>
            <a:t>UTI, LIC</a:t>
          </a:r>
          <a:endParaRPr lang="en-US" dirty="0">
            <a:latin typeface="Franklin Gothic Medium Cond" panose="020B0606030402020204" pitchFamily="34" charset="0"/>
          </a:endParaRPr>
        </a:p>
      </dgm:t>
    </dgm:pt>
    <dgm:pt modelId="{C600F0DB-28B3-421E-B283-8694F681B880}" type="parTrans" cxnId="{1C12D78D-A933-4ED0-ADC7-74AA2D1E956B}">
      <dgm:prSet/>
      <dgm:spPr/>
      <dgm:t>
        <a:bodyPr/>
        <a:lstStyle/>
        <a:p>
          <a:endParaRPr lang="en-US"/>
        </a:p>
      </dgm:t>
    </dgm:pt>
    <dgm:pt modelId="{992BC5C7-3045-4D8E-99C0-19C1B24BE6B2}" type="sibTrans" cxnId="{1C12D78D-A933-4ED0-ADC7-74AA2D1E956B}">
      <dgm:prSet/>
      <dgm:spPr/>
      <dgm:t>
        <a:bodyPr/>
        <a:lstStyle/>
        <a:p>
          <a:endParaRPr lang="en-US"/>
        </a:p>
      </dgm:t>
    </dgm:pt>
    <dgm:pt modelId="{F525003A-0AA3-4D23-9F9C-589135B5522C}">
      <dgm:prSet phldrT="[Text]"/>
      <dgm:spPr/>
      <dgm:t>
        <a:bodyPr/>
        <a:lstStyle/>
        <a:p>
          <a:r>
            <a:rPr lang="en-US" dirty="0" smtClean="0">
              <a:latin typeface="Franklin Gothic Medium Cond" panose="020B0606030402020204" pitchFamily="34" charset="0"/>
            </a:rPr>
            <a:t>SBI, HDFC</a:t>
          </a:r>
          <a:endParaRPr lang="en-US" dirty="0">
            <a:latin typeface="Franklin Gothic Medium Cond" panose="020B0606030402020204" pitchFamily="34" charset="0"/>
          </a:endParaRPr>
        </a:p>
      </dgm:t>
    </dgm:pt>
    <dgm:pt modelId="{D2C40F16-AE5A-424A-9B5E-5C4EE0418F38}" type="parTrans" cxnId="{756FF643-E43B-4CE0-A3B9-FCBEA9FC7529}">
      <dgm:prSet/>
      <dgm:spPr/>
      <dgm:t>
        <a:bodyPr/>
        <a:lstStyle/>
        <a:p>
          <a:endParaRPr lang="en-US"/>
        </a:p>
      </dgm:t>
    </dgm:pt>
    <dgm:pt modelId="{D49590CE-B22F-446C-90FC-A1C0EEDF5A89}" type="sibTrans" cxnId="{756FF643-E43B-4CE0-A3B9-FCBEA9FC7529}">
      <dgm:prSet/>
      <dgm:spPr/>
      <dgm:t>
        <a:bodyPr/>
        <a:lstStyle/>
        <a:p>
          <a:endParaRPr lang="en-US"/>
        </a:p>
      </dgm:t>
    </dgm:pt>
    <dgm:pt modelId="{A55EDA12-DA88-4E8C-ABED-EF928747F6C4}" type="pres">
      <dgm:prSet presAssocID="{5666562F-8241-417F-9357-006F9CABA533}" presName="Name0" presStyleCnt="0">
        <dgm:presLayoutVars>
          <dgm:chPref val="1"/>
          <dgm:dir/>
          <dgm:animOne val="branch"/>
          <dgm:animLvl val="lvl"/>
          <dgm:resizeHandles/>
        </dgm:presLayoutVars>
      </dgm:prSet>
      <dgm:spPr/>
      <dgm:t>
        <a:bodyPr/>
        <a:lstStyle/>
        <a:p>
          <a:endParaRPr lang="en-US"/>
        </a:p>
      </dgm:t>
    </dgm:pt>
    <dgm:pt modelId="{4CD4FC1C-0E70-43A0-A6BC-AE9B7FF057C0}" type="pres">
      <dgm:prSet presAssocID="{2D796705-453E-4BA8-BF88-66EA72993AB7}" presName="vertOne" presStyleCnt="0"/>
      <dgm:spPr/>
    </dgm:pt>
    <dgm:pt modelId="{290C6345-5B4C-4348-BC10-F62666BE6FED}" type="pres">
      <dgm:prSet presAssocID="{2D796705-453E-4BA8-BF88-66EA72993AB7}" presName="txOne" presStyleLbl="node0" presStyleIdx="0" presStyleCnt="1">
        <dgm:presLayoutVars>
          <dgm:chPref val="3"/>
        </dgm:presLayoutVars>
      </dgm:prSet>
      <dgm:spPr/>
      <dgm:t>
        <a:bodyPr/>
        <a:lstStyle/>
        <a:p>
          <a:endParaRPr lang="en-US"/>
        </a:p>
      </dgm:t>
    </dgm:pt>
    <dgm:pt modelId="{31CE5EFE-7019-47F9-942A-D7FAF2D14972}" type="pres">
      <dgm:prSet presAssocID="{2D796705-453E-4BA8-BF88-66EA72993AB7}" presName="parTransOne" presStyleCnt="0"/>
      <dgm:spPr/>
    </dgm:pt>
    <dgm:pt modelId="{A28FAD6D-E0E3-4A02-9884-D7E2C3BDD3A3}" type="pres">
      <dgm:prSet presAssocID="{2D796705-453E-4BA8-BF88-66EA72993AB7}" presName="horzOne" presStyleCnt="0"/>
      <dgm:spPr/>
    </dgm:pt>
    <dgm:pt modelId="{C6796F4C-41ED-4A06-97A8-8E20488E3061}" type="pres">
      <dgm:prSet presAssocID="{E2E55E95-8763-458B-A3A4-9BEA1FCD5219}" presName="vertTwo" presStyleCnt="0"/>
      <dgm:spPr/>
    </dgm:pt>
    <dgm:pt modelId="{995D7222-A093-4447-851A-BCE8ACB00095}" type="pres">
      <dgm:prSet presAssocID="{E2E55E95-8763-458B-A3A4-9BEA1FCD5219}" presName="txTwo" presStyleLbl="node2" presStyleIdx="0" presStyleCnt="2">
        <dgm:presLayoutVars>
          <dgm:chPref val="3"/>
        </dgm:presLayoutVars>
      </dgm:prSet>
      <dgm:spPr/>
      <dgm:t>
        <a:bodyPr/>
        <a:lstStyle/>
        <a:p>
          <a:endParaRPr lang="en-US"/>
        </a:p>
      </dgm:t>
    </dgm:pt>
    <dgm:pt modelId="{526E55D0-15A6-4235-8B1C-81EB0747CFA0}" type="pres">
      <dgm:prSet presAssocID="{E2E55E95-8763-458B-A3A4-9BEA1FCD5219}" presName="parTransTwo" presStyleCnt="0"/>
      <dgm:spPr/>
    </dgm:pt>
    <dgm:pt modelId="{3330C61B-3AF6-427B-A872-6987B11CF5A9}" type="pres">
      <dgm:prSet presAssocID="{E2E55E95-8763-458B-A3A4-9BEA1FCD5219}" presName="horzTwo" presStyleCnt="0"/>
      <dgm:spPr/>
    </dgm:pt>
    <dgm:pt modelId="{1F65ECE8-D0E4-4BAB-A4E9-8C8BD3E67353}" type="pres">
      <dgm:prSet presAssocID="{DA4300C5-E6C5-4551-9A01-1EAC5A66BFBA}" presName="vertThree" presStyleCnt="0"/>
      <dgm:spPr/>
    </dgm:pt>
    <dgm:pt modelId="{CD7C14D6-7713-4CA3-B9A7-19B2FDC5233C}" type="pres">
      <dgm:prSet presAssocID="{DA4300C5-E6C5-4551-9A01-1EAC5A66BFBA}" presName="txThree" presStyleLbl="node3" presStyleIdx="0" presStyleCnt="3">
        <dgm:presLayoutVars>
          <dgm:chPref val="3"/>
        </dgm:presLayoutVars>
      </dgm:prSet>
      <dgm:spPr/>
      <dgm:t>
        <a:bodyPr/>
        <a:lstStyle/>
        <a:p>
          <a:endParaRPr lang="en-US"/>
        </a:p>
      </dgm:t>
    </dgm:pt>
    <dgm:pt modelId="{9B4A2033-9D11-481F-8101-6457AD10DB1A}" type="pres">
      <dgm:prSet presAssocID="{DA4300C5-E6C5-4551-9A01-1EAC5A66BFBA}" presName="horzThree" presStyleCnt="0"/>
      <dgm:spPr/>
    </dgm:pt>
    <dgm:pt modelId="{3B150A31-9E70-4EA4-88CB-BAE786410F19}" type="pres">
      <dgm:prSet presAssocID="{3FFDDBA7-8CFD-4C6D-B90A-D7570A85D136}" presName="sibSpaceThree" presStyleCnt="0"/>
      <dgm:spPr/>
    </dgm:pt>
    <dgm:pt modelId="{1BC262FD-4233-43E7-A98B-65E60408A8D7}" type="pres">
      <dgm:prSet presAssocID="{6FFEBABF-8E0E-4F56-B82D-9736B61EEFA9}" presName="vertThree" presStyleCnt="0"/>
      <dgm:spPr/>
    </dgm:pt>
    <dgm:pt modelId="{31B6F99F-BC6A-44E8-A070-9DD0AEBBD564}" type="pres">
      <dgm:prSet presAssocID="{6FFEBABF-8E0E-4F56-B82D-9736B61EEFA9}" presName="txThree" presStyleLbl="node3" presStyleIdx="1" presStyleCnt="3">
        <dgm:presLayoutVars>
          <dgm:chPref val="3"/>
        </dgm:presLayoutVars>
      </dgm:prSet>
      <dgm:spPr/>
      <dgm:t>
        <a:bodyPr/>
        <a:lstStyle/>
        <a:p>
          <a:endParaRPr lang="en-US"/>
        </a:p>
      </dgm:t>
    </dgm:pt>
    <dgm:pt modelId="{CC2F39EB-B83B-439A-B0CC-8393C042CFF7}" type="pres">
      <dgm:prSet presAssocID="{6FFEBABF-8E0E-4F56-B82D-9736B61EEFA9}" presName="horzThree" presStyleCnt="0"/>
      <dgm:spPr/>
    </dgm:pt>
    <dgm:pt modelId="{6D71D724-9318-4F6B-94AE-CA3B2A8AC4F7}" type="pres">
      <dgm:prSet presAssocID="{992BC5C7-3045-4D8E-99C0-19C1B24BE6B2}" presName="sibSpaceThree" presStyleCnt="0"/>
      <dgm:spPr/>
    </dgm:pt>
    <dgm:pt modelId="{1691BABF-B51A-4A79-9FB3-AFEDBE18F86F}" type="pres">
      <dgm:prSet presAssocID="{F525003A-0AA3-4D23-9F9C-589135B5522C}" presName="vertThree" presStyleCnt="0"/>
      <dgm:spPr/>
    </dgm:pt>
    <dgm:pt modelId="{EFE14888-E6B2-4CC8-A3E4-456001C0B23F}" type="pres">
      <dgm:prSet presAssocID="{F525003A-0AA3-4D23-9F9C-589135B5522C}" presName="txThree" presStyleLbl="node3" presStyleIdx="2" presStyleCnt="3">
        <dgm:presLayoutVars>
          <dgm:chPref val="3"/>
        </dgm:presLayoutVars>
      </dgm:prSet>
      <dgm:spPr/>
      <dgm:t>
        <a:bodyPr/>
        <a:lstStyle/>
        <a:p>
          <a:endParaRPr lang="en-US"/>
        </a:p>
      </dgm:t>
    </dgm:pt>
    <dgm:pt modelId="{F971A149-BBDD-4195-ABD0-792977E69935}" type="pres">
      <dgm:prSet presAssocID="{F525003A-0AA3-4D23-9F9C-589135B5522C}" presName="horzThree" presStyleCnt="0"/>
      <dgm:spPr/>
    </dgm:pt>
    <dgm:pt modelId="{9A9037DB-DDA1-4F75-8D7D-3E60E261C878}" type="pres">
      <dgm:prSet presAssocID="{BAABF0BA-772B-46EA-9AAC-4496CBE1B7BE}" presName="sibSpaceTwo" presStyleCnt="0"/>
      <dgm:spPr/>
    </dgm:pt>
    <dgm:pt modelId="{264DC02C-E472-4716-8786-C8FD1C12105E}" type="pres">
      <dgm:prSet presAssocID="{84CC1B43-F7A4-48FD-9E7E-F676F18514D1}" presName="vertTwo" presStyleCnt="0"/>
      <dgm:spPr/>
    </dgm:pt>
    <dgm:pt modelId="{061C6310-E1AB-4A14-8CE9-A5D376209C43}" type="pres">
      <dgm:prSet presAssocID="{84CC1B43-F7A4-48FD-9E7E-F676F18514D1}" presName="txTwo" presStyleLbl="node2" presStyleIdx="1" presStyleCnt="2">
        <dgm:presLayoutVars>
          <dgm:chPref val="3"/>
        </dgm:presLayoutVars>
      </dgm:prSet>
      <dgm:spPr/>
      <dgm:t>
        <a:bodyPr/>
        <a:lstStyle/>
        <a:p>
          <a:endParaRPr lang="en-US"/>
        </a:p>
      </dgm:t>
    </dgm:pt>
    <dgm:pt modelId="{CBA1A33D-514E-4720-8B11-9E90BB1E2023}" type="pres">
      <dgm:prSet presAssocID="{84CC1B43-F7A4-48FD-9E7E-F676F18514D1}" presName="horzTwo" presStyleCnt="0"/>
      <dgm:spPr/>
    </dgm:pt>
  </dgm:ptLst>
  <dgm:cxnLst>
    <dgm:cxn modelId="{FD5CB63B-B3C4-4FC9-B01A-F5C2A6B89E13}" srcId="{5666562F-8241-417F-9357-006F9CABA533}" destId="{2D796705-453E-4BA8-BF88-66EA72993AB7}" srcOrd="0" destOrd="0" parTransId="{E9A7CA00-C3AA-46FE-B15B-26B526FC902E}" sibTransId="{037DDFB4-565D-420D-A0D0-1CBC01E22127}"/>
    <dgm:cxn modelId="{1B585880-EF61-4185-BBB3-A59DD8F66851}" type="presOf" srcId="{F525003A-0AA3-4D23-9F9C-589135B5522C}" destId="{EFE14888-E6B2-4CC8-A3E4-456001C0B23F}" srcOrd="0" destOrd="0" presId="urn:microsoft.com/office/officeart/2005/8/layout/architecture"/>
    <dgm:cxn modelId="{AC9804B4-7FC9-4361-89C8-463E52787B0B}" srcId="{2D796705-453E-4BA8-BF88-66EA72993AB7}" destId="{E2E55E95-8763-458B-A3A4-9BEA1FCD5219}" srcOrd="0" destOrd="0" parTransId="{0049B5E4-8ACF-4D59-9B30-CC2FD5CF0B96}" sibTransId="{BAABF0BA-772B-46EA-9AAC-4496CBE1B7BE}"/>
    <dgm:cxn modelId="{E25CF469-143A-424F-9F64-51A9F0BFA2B7}" srcId="{E2E55E95-8763-458B-A3A4-9BEA1FCD5219}" destId="{DA4300C5-E6C5-4551-9A01-1EAC5A66BFBA}" srcOrd="0" destOrd="0" parTransId="{B35F63FC-825B-4A6C-8D0A-7A9B3B0F4F8B}" sibTransId="{3FFDDBA7-8CFD-4C6D-B90A-D7570A85D136}"/>
    <dgm:cxn modelId="{7A268DC0-04A3-4316-845B-A40D5FE7FEA0}" type="presOf" srcId="{6FFEBABF-8E0E-4F56-B82D-9736B61EEFA9}" destId="{31B6F99F-BC6A-44E8-A070-9DD0AEBBD564}" srcOrd="0" destOrd="0" presId="urn:microsoft.com/office/officeart/2005/8/layout/architecture"/>
    <dgm:cxn modelId="{AE1A8616-43EE-4D8C-BC17-E6941244CB92}" type="presOf" srcId="{E2E55E95-8763-458B-A3A4-9BEA1FCD5219}" destId="{995D7222-A093-4447-851A-BCE8ACB00095}" srcOrd="0" destOrd="0" presId="urn:microsoft.com/office/officeart/2005/8/layout/architecture"/>
    <dgm:cxn modelId="{756FF643-E43B-4CE0-A3B9-FCBEA9FC7529}" srcId="{E2E55E95-8763-458B-A3A4-9BEA1FCD5219}" destId="{F525003A-0AA3-4D23-9F9C-589135B5522C}" srcOrd="2" destOrd="0" parTransId="{D2C40F16-AE5A-424A-9B5E-5C4EE0418F38}" sibTransId="{D49590CE-B22F-446C-90FC-A1C0EEDF5A89}"/>
    <dgm:cxn modelId="{36F84F41-5597-42B3-B778-7D20C36367A9}" type="presOf" srcId="{5666562F-8241-417F-9357-006F9CABA533}" destId="{A55EDA12-DA88-4E8C-ABED-EF928747F6C4}" srcOrd="0" destOrd="0" presId="urn:microsoft.com/office/officeart/2005/8/layout/architecture"/>
    <dgm:cxn modelId="{ADA2D7BE-EBE4-498F-8E6B-8887A5DAD025}" srcId="{2D796705-453E-4BA8-BF88-66EA72993AB7}" destId="{84CC1B43-F7A4-48FD-9E7E-F676F18514D1}" srcOrd="1" destOrd="0" parTransId="{DF94885F-6FE8-4C13-AC21-A209C7688810}" sibTransId="{A40BF6DA-32DC-4443-8CB5-679D9DCF3699}"/>
    <dgm:cxn modelId="{1C12D78D-A933-4ED0-ADC7-74AA2D1E956B}" srcId="{E2E55E95-8763-458B-A3A4-9BEA1FCD5219}" destId="{6FFEBABF-8E0E-4F56-B82D-9736B61EEFA9}" srcOrd="1" destOrd="0" parTransId="{C600F0DB-28B3-421E-B283-8694F681B880}" sibTransId="{992BC5C7-3045-4D8E-99C0-19C1B24BE6B2}"/>
    <dgm:cxn modelId="{DCB48117-F93E-462E-89FF-8AA1E4684F1F}" type="presOf" srcId="{84CC1B43-F7A4-48FD-9E7E-F676F18514D1}" destId="{061C6310-E1AB-4A14-8CE9-A5D376209C43}" srcOrd="0" destOrd="0" presId="urn:microsoft.com/office/officeart/2005/8/layout/architecture"/>
    <dgm:cxn modelId="{7FEAAA10-DCF5-4AD7-A61D-984E088B0979}" type="presOf" srcId="{2D796705-453E-4BA8-BF88-66EA72993AB7}" destId="{290C6345-5B4C-4348-BC10-F62666BE6FED}" srcOrd="0" destOrd="0" presId="urn:microsoft.com/office/officeart/2005/8/layout/architecture"/>
    <dgm:cxn modelId="{74F68A5A-0D04-4541-B370-DA38F791F0DB}" type="presOf" srcId="{DA4300C5-E6C5-4551-9A01-1EAC5A66BFBA}" destId="{CD7C14D6-7713-4CA3-B9A7-19B2FDC5233C}" srcOrd="0" destOrd="0" presId="urn:microsoft.com/office/officeart/2005/8/layout/architecture"/>
    <dgm:cxn modelId="{B346ECBB-F890-4D93-A030-BF6F35CC9338}" type="presParOf" srcId="{A55EDA12-DA88-4E8C-ABED-EF928747F6C4}" destId="{4CD4FC1C-0E70-43A0-A6BC-AE9B7FF057C0}" srcOrd="0" destOrd="0" presId="urn:microsoft.com/office/officeart/2005/8/layout/architecture"/>
    <dgm:cxn modelId="{971C19C4-3BE0-42FB-9E55-D6EF09384CD3}" type="presParOf" srcId="{4CD4FC1C-0E70-43A0-A6BC-AE9B7FF057C0}" destId="{290C6345-5B4C-4348-BC10-F62666BE6FED}" srcOrd="0" destOrd="0" presId="urn:microsoft.com/office/officeart/2005/8/layout/architecture"/>
    <dgm:cxn modelId="{3177B1E5-A739-4A9E-A306-29599AA83400}" type="presParOf" srcId="{4CD4FC1C-0E70-43A0-A6BC-AE9B7FF057C0}" destId="{31CE5EFE-7019-47F9-942A-D7FAF2D14972}" srcOrd="1" destOrd="0" presId="urn:microsoft.com/office/officeart/2005/8/layout/architecture"/>
    <dgm:cxn modelId="{5B31B79F-742B-415D-B53E-42061121C345}" type="presParOf" srcId="{4CD4FC1C-0E70-43A0-A6BC-AE9B7FF057C0}" destId="{A28FAD6D-E0E3-4A02-9884-D7E2C3BDD3A3}" srcOrd="2" destOrd="0" presId="urn:microsoft.com/office/officeart/2005/8/layout/architecture"/>
    <dgm:cxn modelId="{CD36810C-3550-49A1-96E5-34D22B49C581}" type="presParOf" srcId="{A28FAD6D-E0E3-4A02-9884-D7E2C3BDD3A3}" destId="{C6796F4C-41ED-4A06-97A8-8E20488E3061}" srcOrd="0" destOrd="0" presId="urn:microsoft.com/office/officeart/2005/8/layout/architecture"/>
    <dgm:cxn modelId="{13F19065-4356-4886-ABD2-7A9C4F3009A0}" type="presParOf" srcId="{C6796F4C-41ED-4A06-97A8-8E20488E3061}" destId="{995D7222-A093-4447-851A-BCE8ACB00095}" srcOrd="0" destOrd="0" presId="urn:microsoft.com/office/officeart/2005/8/layout/architecture"/>
    <dgm:cxn modelId="{9B8E789A-25C1-4477-B742-EFB08148C244}" type="presParOf" srcId="{C6796F4C-41ED-4A06-97A8-8E20488E3061}" destId="{526E55D0-15A6-4235-8B1C-81EB0747CFA0}" srcOrd="1" destOrd="0" presId="urn:microsoft.com/office/officeart/2005/8/layout/architecture"/>
    <dgm:cxn modelId="{89B3FA26-33BF-422A-B68D-D50F54AC31A0}" type="presParOf" srcId="{C6796F4C-41ED-4A06-97A8-8E20488E3061}" destId="{3330C61B-3AF6-427B-A872-6987B11CF5A9}" srcOrd="2" destOrd="0" presId="urn:microsoft.com/office/officeart/2005/8/layout/architecture"/>
    <dgm:cxn modelId="{65390221-1DF5-4F1F-8E4B-67787DF05B2C}" type="presParOf" srcId="{3330C61B-3AF6-427B-A872-6987B11CF5A9}" destId="{1F65ECE8-D0E4-4BAB-A4E9-8C8BD3E67353}" srcOrd="0" destOrd="0" presId="urn:microsoft.com/office/officeart/2005/8/layout/architecture"/>
    <dgm:cxn modelId="{3A15F09C-8090-487D-A687-614C7E537001}" type="presParOf" srcId="{1F65ECE8-D0E4-4BAB-A4E9-8C8BD3E67353}" destId="{CD7C14D6-7713-4CA3-B9A7-19B2FDC5233C}" srcOrd="0" destOrd="0" presId="urn:microsoft.com/office/officeart/2005/8/layout/architecture"/>
    <dgm:cxn modelId="{1A24EC62-A459-49CD-8561-6C5C427CEE78}" type="presParOf" srcId="{1F65ECE8-D0E4-4BAB-A4E9-8C8BD3E67353}" destId="{9B4A2033-9D11-481F-8101-6457AD10DB1A}" srcOrd="1" destOrd="0" presId="urn:microsoft.com/office/officeart/2005/8/layout/architecture"/>
    <dgm:cxn modelId="{D6A83288-F3EF-479F-905A-E3F5AB273AD4}" type="presParOf" srcId="{3330C61B-3AF6-427B-A872-6987B11CF5A9}" destId="{3B150A31-9E70-4EA4-88CB-BAE786410F19}" srcOrd="1" destOrd="0" presId="urn:microsoft.com/office/officeart/2005/8/layout/architecture"/>
    <dgm:cxn modelId="{85BE0211-27D8-4B48-B7B7-72D16B6EDEEC}" type="presParOf" srcId="{3330C61B-3AF6-427B-A872-6987B11CF5A9}" destId="{1BC262FD-4233-43E7-A98B-65E60408A8D7}" srcOrd="2" destOrd="0" presId="urn:microsoft.com/office/officeart/2005/8/layout/architecture"/>
    <dgm:cxn modelId="{00847CA3-19C4-40E0-9404-B6BFC59181A2}" type="presParOf" srcId="{1BC262FD-4233-43E7-A98B-65E60408A8D7}" destId="{31B6F99F-BC6A-44E8-A070-9DD0AEBBD564}" srcOrd="0" destOrd="0" presId="urn:microsoft.com/office/officeart/2005/8/layout/architecture"/>
    <dgm:cxn modelId="{654D48EE-0BFF-4669-9A57-75D84D1FF081}" type="presParOf" srcId="{1BC262FD-4233-43E7-A98B-65E60408A8D7}" destId="{CC2F39EB-B83B-439A-B0CC-8393C042CFF7}" srcOrd="1" destOrd="0" presId="urn:microsoft.com/office/officeart/2005/8/layout/architecture"/>
    <dgm:cxn modelId="{9BB689BF-2BA6-49CF-A266-1E116B06B1C2}" type="presParOf" srcId="{3330C61B-3AF6-427B-A872-6987B11CF5A9}" destId="{6D71D724-9318-4F6B-94AE-CA3B2A8AC4F7}" srcOrd="3" destOrd="0" presId="urn:microsoft.com/office/officeart/2005/8/layout/architecture"/>
    <dgm:cxn modelId="{36938D1D-A76B-4EDC-A510-B094410F4992}" type="presParOf" srcId="{3330C61B-3AF6-427B-A872-6987B11CF5A9}" destId="{1691BABF-B51A-4A79-9FB3-AFEDBE18F86F}" srcOrd="4" destOrd="0" presId="urn:microsoft.com/office/officeart/2005/8/layout/architecture"/>
    <dgm:cxn modelId="{C34F04B0-83CF-44BD-B94B-DA209C2E4B29}" type="presParOf" srcId="{1691BABF-B51A-4A79-9FB3-AFEDBE18F86F}" destId="{EFE14888-E6B2-4CC8-A3E4-456001C0B23F}" srcOrd="0" destOrd="0" presId="urn:microsoft.com/office/officeart/2005/8/layout/architecture"/>
    <dgm:cxn modelId="{85C6B97E-10EF-4438-9BD7-692F098D480E}" type="presParOf" srcId="{1691BABF-B51A-4A79-9FB3-AFEDBE18F86F}" destId="{F971A149-BBDD-4195-ABD0-792977E69935}" srcOrd="1" destOrd="0" presId="urn:microsoft.com/office/officeart/2005/8/layout/architecture"/>
    <dgm:cxn modelId="{505B1959-CD58-43D8-BD1D-E816CAB0E64B}" type="presParOf" srcId="{A28FAD6D-E0E3-4A02-9884-D7E2C3BDD3A3}" destId="{9A9037DB-DDA1-4F75-8D7D-3E60E261C878}" srcOrd="1" destOrd="0" presId="urn:microsoft.com/office/officeart/2005/8/layout/architecture"/>
    <dgm:cxn modelId="{A31F466E-32E1-4134-80A6-375D73EDCAAB}" type="presParOf" srcId="{A28FAD6D-E0E3-4A02-9884-D7E2C3BDD3A3}" destId="{264DC02C-E472-4716-8786-C8FD1C12105E}" srcOrd="2" destOrd="0" presId="urn:microsoft.com/office/officeart/2005/8/layout/architecture"/>
    <dgm:cxn modelId="{A8C50E53-634B-4F1C-BDAA-CFC5C6BBFFFB}" type="presParOf" srcId="{264DC02C-E472-4716-8786-C8FD1C12105E}" destId="{061C6310-E1AB-4A14-8CE9-A5D376209C43}" srcOrd="0" destOrd="0" presId="urn:microsoft.com/office/officeart/2005/8/layout/architecture"/>
    <dgm:cxn modelId="{5F716B9B-22A4-4487-8D4D-2BA2B8E1DBC8}" type="presParOf" srcId="{264DC02C-E472-4716-8786-C8FD1C12105E}" destId="{CBA1A33D-514E-4720-8B11-9E90BB1E2023}" srcOrd="1" destOrd="0" presId="urn:microsoft.com/office/officeart/2005/8/layout/archite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7F19BF9-F723-4F3B-8D97-B1A8CD744D9B}"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6B026314-81C0-48E3-A793-B6BB812B5DDB}">
      <dgm:prSet phldrT="[Text]"/>
      <dgm:spPr/>
      <dgm:t>
        <a:bodyPr/>
        <a:lstStyle/>
        <a:p>
          <a:r>
            <a:rPr lang="en-US" dirty="0" smtClean="0"/>
            <a:t>SBI Act 1955 (Corporation)</a:t>
          </a:r>
          <a:endParaRPr lang="en-US" dirty="0"/>
        </a:p>
      </dgm:t>
    </dgm:pt>
    <dgm:pt modelId="{1A8EDD4F-25FB-4A67-A25E-83CC19BE4A6F}" type="parTrans" cxnId="{D88C7643-1E30-4920-BFC9-019C29D7C9BE}">
      <dgm:prSet/>
      <dgm:spPr/>
      <dgm:t>
        <a:bodyPr/>
        <a:lstStyle/>
        <a:p>
          <a:endParaRPr lang="en-US"/>
        </a:p>
      </dgm:t>
    </dgm:pt>
    <dgm:pt modelId="{A4CECABC-6A99-46B5-978A-2A05DD9A45B3}" type="sibTrans" cxnId="{D88C7643-1E30-4920-BFC9-019C29D7C9BE}">
      <dgm:prSet/>
      <dgm:spPr/>
      <dgm:t>
        <a:bodyPr/>
        <a:lstStyle/>
        <a:p>
          <a:endParaRPr lang="en-US"/>
        </a:p>
      </dgm:t>
    </dgm:pt>
    <dgm:pt modelId="{8FE48431-22F5-4818-9BC1-16C66E58A62B}">
      <dgm:prSet phldrT="[Text]"/>
      <dgm:spPr/>
      <dgm:t>
        <a:bodyPr/>
        <a:lstStyle/>
        <a:p>
          <a:r>
            <a:rPr lang="en-US" dirty="0" smtClean="0"/>
            <a:t>Banking ltd.</a:t>
          </a:r>
          <a:endParaRPr lang="en-US" dirty="0"/>
        </a:p>
      </dgm:t>
    </dgm:pt>
    <dgm:pt modelId="{535A03A9-EF63-4E73-8281-099D79E8A9EB}" type="parTrans" cxnId="{A6532C40-780A-4C16-AF08-7E8F1D018421}">
      <dgm:prSet/>
      <dgm:spPr/>
      <dgm:t>
        <a:bodyPr/>
        <a:lstStyle/>
        <a:p>
          <a:endParaRPr lang="en-US"/>
        </a:p>
      </dgm:t>
    </dgm:pt>
    <dgm:pt modelId="{70084B31-5E85-4FE8-A048-155F96604F95}" type="sibTrans" cxnId="{A6532C40-780A-4C16-AF08-7E8F1D018421}">
      <dgm:prSet/>
      <dgm:spPr/>
      <dgm:t>
        <a:bodyPr/>
        <a:lstStyle/>
        <a:p>
          <a:endParaRPr lang="en-US"/>
        </a:p>
      </dgm:t>
    </dgm:pt>
    <dgm:pt modelId="{FE37EDB4-E52F-4BFE-9695-4192453FE83E}">
      <dgm:prSet phldrT="[Text]"/>
      <dgm:spPr/>
      <dgm:t>
        <a:bodyPr/>
        <a:lstStyle/>
        <a:p>
          <a:r>
            <a:rPr lang="en-US" dirty="0" smtClean="0"/>
            <a:t>Life Insurance</a:t>
          </a:r>
          <a:endParaRPr lang="en-US" dirty="0"/>
        </a:p>
      </dgm:t>
    </dgm:pt>
    <dgm:pt modelId="{FBB5BB39-9325-4A47-845B-A2B825A2B47B}" type="parTrans" cxnId="{7A4B1B8B-8B5F-4847-A099-E4593851B55E}">
      <dgm:prSet/>
      <dgm:spPr/>
      <dgm:t>
        <a:bodyPr/>
        <a:lstStyle/>
        <a:p>
          <a:endParaRPr lang="en-US"/>
        </a:p>
      </dgm:t>
    </dgm:pt>
    <dgm:pt modelId="{4D4F6CAC-B3F5-476D-A5BC-D1B96FBAA2B7}" type="sibTrans" cxnId="{7A4B1B8B-8B5F-4847-A099-E4593851B55E}">
      <dgm:prSet/>
      <dgm:spPr/>
      <dgm:t>
        <a:bodyPr/>
        <a:lstStyle/>
        <a:p>
          <a:endParaRPr lang="en-US"/>
        </a:p>
      </dgm:t>
    </dgm:pt>
    <dgm:pt modelId="{B66DCAC1-6169-4BDC-BB9B-4DD0DE80CEEA}">
      <dgm:prSet phldrT="[Text]"/>
      <dgm:spPr/>
      <dgm:t>
        <a:bodyPr/>
        <a:lstStyle/>
        <a:p>
          <a:r>
            <a:rPr lang="en-US" dirty="0" smtClean="0"/>
            <a:t>SBI : 74%</a:t>
          </a:r>
          <a:endParaRPr lang="en-US" dirty="0"/>
        </a:p>
      </dgm:t>
    </dgm:pt>
    <dgm:pt modelId="{B8150A0A-E6E3-4C1B-8B5D-816350557733}" type="parTrans" cxnId="{B8D59A70-E35B-47E4-A028-E556E6112174}">
      <dgm:prSet/>
      <dgm:spPr/>
      <dgm:t>
        <a:bodyPr/>
        <a:lstStyle/>
        <a:p>
          <a:endParaRPr lang="en-US"/>
        </a:p>
      </dgm:t>
    </dgm:pt>
    <dgm:pt modelId="{42EDF007-CD9E-4955-8C13-4F2141E98441}" type="sibTrans" cxnId="{B8D59A70-E35B-47E4-A028-E556E6112174}">
      <dgm:prSet/>
      <dgm:spPr/>
      <dgm:t>
        <a:bodyPr/>
        <a:lstStyle/>
        <a:p>
          <a:endParaRPr lang="en-US"/>
        </a:p>
      </dgm:t>
    </dgm:pt>
    <dgm:pt modelId="{7C261497-90FA-4EC6-9780-CD1DB6A3CBA0}">
      <dgm:prSet phldrT="[Text]"/>
      <dgm:spPr/>
      <dgm:t>
        <a:bodyPr/>
        <a:lstStyle/>
        <a:p>
          <a:r>
            <a:rPr lang="en-US" dirty="0" smtClean="0"/>
            <a:t>General Insurance</a:t>
          </a:r>
          <a:endParaRPr lang="en-US" dirty="0"/>
        </a:p>
      </dgm:t>
    </dgm:pt>
    <dgm:pt modelId="{86749E6D-4E52-4A22-8866-89C559CAC246}" type="parTrans" cxnId="{A1577FDD-9791-4477-9510-13CB5B1DE087}">
      <dgm:prSet/>
      <dgm:spPr/>
      <dgm:t>
        <a:bodyPr/>
        <a:lstStyle/>
        <a:p>
          <a:endParaRPr lang="en-US"/>
        </a:p>
      </dgm:t>
    </dgm:pt>
    <dgm:pt modelId="{61DCD550-2EA4-4E76-A274-A9957E5F5347}" type="sibTrans" cxnId="{A1577FDD-9791-4477-9510-13CB5B1DE087}">
      <dgm:prSet/>
      <dgm:spPr/>
      <dgm:t>
        <a:bodyPr/>
        <a:lstStyle/>
        <a:p>
          <a:endParaRPr lang="en-US"/>
        </a:p>
      </dgm:t>
    </dgm:pt>
    <dgm:pt modelId="{0B2D0AE6-727B-4D62-A4B7-B7F8308DE98D}">
      <dgm:prSet phldrT="[Text]"/>
      <dgm:spPr/>
      <dgm:t>
        <a:bodyPr/>
        <a:lstStyle/>
        <a:p>
          <a:r>
            <a:rPr lang="en-US" dirty="0" smtClean="0"/>
            <a:t>26% Insurance Australia Group</a:t>
          </a:r>
          <a:endParaRPr lang="en-US" dirty="0"/>
        </a:p>
      </dgm:t>
    </dgm:pt>
    <dgm:pt modelId="{8F2A6C6B-9D44-4DAE-8228-D4DA07C59288}" type="parTrans" cxnId="{CA98A96A-E5A4-4E7B-BBF3-F4DCD80C1D3F}">
      <dgm:prSet/>
      <dgm:spPr/>
      <dgm:t>
        <a:bodyPr/>
        <a:lstStyle/>
        <a:p>
          <a:endParaRPr lang="en-US"/>
        </a:p>
      </dgm:t>
    </dgm:pt>
    <dgm:pt modelId="{83A96A44-9745-4D6A-9756-71090169F1CD}" type="sibTrans" cxnId="{CA98A96A-E5A4-4E7B-BBF3-F4DCD80C1D3F}">
      <dgm:prSet/>
      <dgm:spPr/>
      <dgm:t>
        <a:bodyPr/>
        <a:lstStyle/>
        <a:p>
          <a:endParaRPr lang="en-US"/>
        </a:p>
      </dgm:t>
    </dgm:pt>
    <dgm:pt modelId="{7238593C-C840-418C-A82D-941C79619290}">
      <dgm:prSet phldrT="[Text]"/>
      <dgm:spPr/>
      <dgm:t>
        <a:bodyPr/>
        <a:lstStyle/>
        <a:p>
          <a:r>
            <a:rPr lang="en-US" dirty="0" smtClean="0"/>
            <a:t>SBI: 74% </a:t>
          </a:r>
          <a:endParaRPr lang="en-US" dirty="0"/>
        </a:p>
      </dgm:t>
    </dgm:pt>
    <dgm:pt modelId="{8369331C-9601-4F27-95FB-E6F1E7942E03}" type="parTrans" cxnId="{36D3ED42-6031-44A9-A109-E144B8BEFDC4}">
      <dgm:prSet/>
      <dgm:spPr/>
      <dgm:t>
        <a:bodyPr/>
        <a:lstStyle/>
        <a:p>
          <a:endParaRPr lang="en-US"/>
        </a:p>
      </dgm:t>
    </dgm:pt>
    <dgm:pt modelId="{ACB1C36B-57CE-4946-A58A-E480A88F0B7D}" type="sibTrans" cxnId="{36D3ED42-6031-44A9-A109-E144B8BEFDC4}">
      <dgm:prSet/>
      <dgm:spPr/>
      <dgm:t>
        <a:bodyPr/>
        <a:lstStyle/>
        <a:p>
          <a:endParaRPr lang="en-US"/>
        </a:p>
      </dgm:t>
    </dgm:pt>
    <dgm:pt modelId="{DF277CAF-08A2-4FBA-9AEF-9450BAEFD109}">
      <dgm:prSet phldrT="[Text]"/>
      <dgm:spPr/>
      <dgm:t>
        <a:bodyPr/>
        <a:lstStyle/>
        <a:p>
          <a:r>
            <a:rPr lang="en-US" strike="sngStrike" dirty="0" smtClean="0"/>
            <a:t>5 “Subsidiaries”</a:t>
          </a:r>
          <a:endParaRPr lang="en-US" strike="sngStrike" dirty="0"/>
        </a:p>
      </dgm:t>
    </dgm:pt>
    <dgm:pt modelId="{75F192D0-364F-4680-93DA-BBDD13AD43A7}" type="parTrans" cxnId="{6C5FBA40-DA39-474C-B9AB-00EB15B5ADB7}">
      <dgm:prSet/>
      <dgm:spPr/>
      <dgm:t>
        <a:bodyPr/>
        <a:lstStyle/>
        <a:p>
          <a:endParaRPr lang="en-US"/>
        </a:p>
      </dgm:t>
    </dgm:pt>
    <dgm:pt modelId="{649741AE-1422-4649-B0C8-406A13892F10}" type="sibTrans" cxnId="{6C5FBA40-DA39-474C-B9AB-00EB15B5ADB7}">
      <dgm:prSet/>
      <dgm:spPr/>
      <dgm:t>
        <a:bodyPr/>
        <a:lstStyle/>
        <a:p>
          <a:endParaRPr lang="en-US"/>
        </a:p>
      </dgm:t>
    </dgm:pt>
    <dgm:pt modelId="{80E27696-06DB-42B1-B981-E91CCCF1C0A3}">
      <dgm:prSet phldrT="[Text]"/>
      <dgm:spPr/>
      <dgm:t>
        <a:bodyPr/>
        <a:lstStyle/>
        <a:p>
          <a:r>
            <a:rPr lang="en-US" dirty="0" smtClean="0"/>
            <a:t>26% BNP Paribas </a:t>
          </a:r>
          <a:r>
            <a:rPr lang="en-US" dirty="0" err="1" smtClean="0"/>
            <a:t>Cardif</a:t>
          </a:r>
          <a:endParaRPr lang="en-US" dirty="0"/>
        </a:p>
      </dgm:t>
    </dgm:pt>
    <dgm:pt modelId="{4E417396-D40A-4348-99BA-D8C16C2B91C8}" type="parTrans" cxnId="{DFF24D89-5A88-4D24-9B70-391549D7B9EC}">
      <dgm:prSet/>
      <dgm:spPr/>
      <dgm:t>
        <a:bodyPr/>
        <a:lstStyle/>
        <a:p>
          <a:endParaRPr lang="en-US"/>
        </a:p>
      </dgm:t>
    </dgm:pt>
    <dgm:pt modelId="{4EAED20B-6864-409B-B0FB-FC1E765BEE70}" type="sibTrans" cxnId="{DFF24D89-5A88-4D24-9B70-391549D7B9EC}">
      <dgm:prSet/>
      <dgm:spPr/>
      <dgm:t>
        <a:bodyPr/>
        <a:lstStyle/>
        <a:p>
          <a:endParaRPr lang="en-US"/>
        </a:p>
      </dgm:t>
    </dgm:pt>
    <dgm:pt modelId="{18663970-CF2B-44CD-9BAD-3130BDA8559F}" type="pres">
      <dgm:prSet presAssocID="{17F19BF9-F723-4F3B-8D97-B1A8CD744D9B}" presName="Name0" presStyleCnt="0">
        <dgm:presLayoutVars>
          <dgm:chPref val="1"/>
          <dgm:dir/>
          <dgm:animOne val="branch"/>
          <dgm:animLvl val="lvl"/>
          <dgm:resizeHandles/>
        </dgm:presLayoutVars>
      </dgm:prSet>
      <dgm:spPr/>
      <dgm:t>
        <a:bodyPr/>
        <a:lstStyle/>
        <a:p>
          <a:endParaRPr lang="en-US"/>
        </a:p>
      </dgm:t>
    </dgm:pt>
    <dgm:pt modelId="{7AAB74CD-C08B-4D5F-BD42-62ECF5D2C22D}" type="pres">
      <dgm:prSet presAssocID="{6B026314-81C0-48E3-A793-B6BB812B5DDB}" presName="vertOne" presStyleCnt="0"/>
      <dgm:spPr/>
    </dgm:pt>
    <dgm:pt modelId="{BEFFABBE-0370-48C5-992E-12FAC3A94ABA}" type="pres">
      <dgm:prSet presAssocID="{6B026314-81C0-48E3-A793-B6BB812B5DDB}" presName="txOne" presStyleLbl="node0" presStyleIdx="0" presStyleCnt="1">
        <dgm:presLayoutVars>
          <dgm:chPref val="3"/>
        </dgm:presLayoutVars>
      </dgm:prSet>
      <dgm:spPr/>
      <dgm:t>
        <a:bodyPr/>
        <a:lstStyle/>
        <a:p>
          <a:endParaRPr lang="en-US"/>
        </a:p>
      </dgm:t>
    </dgm:pt>
    <dgm:pt modelId="{93F0E778-2E86-4321-89C8-4981D6344030}" type="pres">
      <dgm:prSet presAssocID="{6B026314-81C0-48E3-A793-B6BB812B5DDB}" presName="parTransOne" presStyleCnt="0"/>
      <dgm:spPr/>
    </dgm:pt>
    <dgm:pt modelId="{4C54DCC0-B609-4CB7-AE1D-878C5400BD90}" type="pres">
      <dgm:prSet presAssocID="{6B026314-81C0-48E3-A793-B6BB812B5DDB}" presName="horzOne" presStyleCnt="0"/>
      <dgm:spPr/>
    </dgm:pt>
    <dgm:pt modelId="{4A7C23B6-A6DD-45B4-99A9-CA84C47B3DCD}" type="pres">
      <dgm:prSet presAssocID="{8FE48431-22F5-4818-9BC1-16C66E58A62B}" presName="vertTwo" presStyleCnt="0"/>
      <dgm:spPr/>
    </dgm:pt>
    <dgm:pt modelId="{BF02C45F-DABF-4E5C-A997-24F431916675}" type="pres">
      <dgm:prSet presAssocID="{8FE48431-22F5-4818-9BC1-16C66E58A62B}" presName="txTwo" presStyleLbl="node2" presStyleIdx="0" presStyleCnt="3">
        <dgm:presLayoutVars>
          <dgm:chPref val="3"/>
        </dgm:presLayoutVars>
      </dgm:prSet>
      <dgm:spPr/>
      <dgm:t>
        <a:bodyPr/>
        <a:lstStyle/>
        <a:p>
          <a:endParaRPr lang="en-US"/>
        </a:p>
      </dgm:t>
    </dgm:pt>
    <dgm:pt modelId="{528F5900-E26B-4373-A6BE-1AF92511FB11}" type="pres">
      <dgm:prSet presAssocID="{8FE48431-22F5-4818-9BC1-16C66E58A62B}" presName="parTransTwo" presStyleCnt="0"/>
      <dgm:spPr/>
    </dgm:pt>
    <dgm:pt modelId="{85395E11-FAAA-422E-B7EA-3C7270D800E5}" type="pres">
      <dgm:prSet presAssocID="{8FE48431-22F5-4818-9BC1-16C66E58A62B}" presName="horzTwo" presStyleCnt="0"/>
      <dgm:spPr/>
    </dgm:pt>
    <dgm:pt modelId="{C776D47D-1156-4126-B342-D42045A54155}" type="pres">
      <dgm:prSet presAssocID="{DF277CAF-08A2-4FBA-9AEF-9450BAEFD109}" presName="vertThree" presStyleCnt="0"/>
      <dgm:spPr/>
    </dgm:pt>
    <dgm:pt modelId="{B347AE84-6316-4A7C-96FA-FC682ACF7131}" type="pres">
      <dgm:prSet presAssocID="{DF277CAF-08A2-4FBA-9AEF-9450BAEFD109}" presName="txThree" presStyleLbl="node3" presStyleIdx="0" presStyleCnt="5">
        <dgm:presLayoutVars>
          <dgm:chPref val="3"/>
        </dgm:presLayoutVars>
      </dgm:prSet>
      <dgm:spPr/>
      <dgm:t>
        <a:bodyPr/>
        <a:lstStyle/>
        <a:p>
          <a:endParaRPr lang="en-US"/>
        </a:p>
      </dgm:t>
    </dgm:pt>
    <dgm:pt modelId="{80EE82F9-B27B-4DC0-BE58-9F6067BEF59B}" type="pres">
      <dgm:prSet presAssocID="{DF277CAF-08A2-4FBA-9AEF-9450BAEFD109}" presName="horzThree" presStyleCnt="0"/>
      <dgm:spPr/>
    </dgm:pt>
    <dgm:pt modelId="{219746D3-C227-4F6A-AD94-DA96250714D2}" type="pres">
      <dgm:prSet presAssocID="{70084B31-5E85-4FE8-A048-155F96604F95}" presName="sibSpaceTwo" presStyleCnt="0"/>
      <dgm:spPr/>
    </dgm:pt>
    <dgm:pt modelId="{2CADDB25-E71C-46CF-87A2-7BA1342336AE}" type="pres">
      <dgm:prSet presAssocID="{FE37EDB4-E52F-4BFE-9695-4192453FE83E}" presName="vertTwo" presStyleCnt="0"/>
      <dgm:spPr/>
    </dgm:pt>
    <dgm:pt modelId="{8C29AA43-F7FC-45FB-8413-5DABD8AE345C}" type="pres">
      <dgm:prSet presAssocID="{FE37EDB4-E52F-4BFE-9695-4192453FE83E}" presName="txTwo" presStyleLbl="node2" presStyleIdx="1" presStyleCnt="3">
        <dgm:presLayoutVars>
          <dgm:chPref val="3"/>
        </dgm:presLayoutVars>
      </dgm:prSet>
      <dgm:spPr/>
      <dgm:t>
        <a:bodyPr/>
        <a:lstStyle/>
        <a:p>
          <a:endParaRPr lang="en-US"/>
        </a:p>
      </dgm:t>
    </dgm:pt>
    <dgm:pt modelId="{EC9B4186-EF6C-4A92-BE40-DF58506166F5}" type="pres">
      <dgm:prSet presAssocID="{FE37EDB4-E52F-4BFE-9695-4192453FE83E}" presName="parTransTwo" presStyleCnt="0"/>
      <dgm:spPr/>
    </dgm:pt>
    <dgm:pt modelId="{95D19FF2-63ED-4035-BEEB-407E874622FF}" type="pres">
      <dgm:prSet presAssocID="{FE37EDB4-E52F-4BFE-9695-4192453FE83E}" presName="horzTwo" presStyleCnt="0"/>
      <dgm:spPr/>
    </dgm:pt>
    <dgm:pt modelId="{4EFC4410-65A9-4BE0-82A1-C68785A69C7C}" type="pres">
      <dgm:prSet presAssocID="{B66DCAC1-6169-4BDC-BB9B-4DD0DE80CEEA}" presName="vertThree" presStyleCnt="0"/>
      <dgm:spPr/>
    </dgm:pt>
    <dgm:pt modelId="{4C08B431-AA4D-42FC-9E5D-648B6333D674}" type="pres">
      <dgm:prSet presAssocID="{B66DCAC1-6169-4BDC-BB9B-4DD0DE80CEEA}" presName="txThree" presStyleLbl="node3" presStyleIdx="1" presStyleCnt="5">
        <dgm:presLayoutVars>
          <dgm:chPref val="3"/>
        </dgm:presLayoutVars>
      </dgm:prSet>
      <dgm:spPr/>
      <dgm:t>
        <a:bodyPr/>
        <a:lstStyle/>
        <a:p>
          <a:endParaRPr lang="en-US"/>
        </a:p>
      </dgm:t>
    </dgm:pt>
    <dgm:pt modelId="{39641596-8196-4700-B0B5-5DA4FE4A9B36}" type="pres">
      <dgm:prSet presAssocID="{B66DCAC1-6169-4BDC-BB9B-4DD0DE80CEEA}" presName="horzThree" presStyleCnt="0"/>
      <dgm:spPr/>
    </dgm:pt>
    <dgm:pt modelId="{92950F3B-5BC4-4A57-8CDF-B2D9480A7B11}" type="pres">
      <dgm:prSet presAssocID="{42EDF007-CD9E-4955-8C13-4F2141E98441}" presName="sibSpaceThree" presStyleCnt="0"/>
      <dgm:spPr/>
    </dgm:pt>
    <dgm:pt modelId="{31401CA8-4DB3-4FAD-88AF-02D46A26B634}" type="pres">
      <dgm:prSet presAssocID="{80E27696-06DB-42B1-B981-E91CCCF1C0A3}" presName="vertThree" presStyleCnt="0"/>
      <dgm:spPr/>
    </dgm:pt>
    <dgm:pt modelId="{BD404557-B90C-4A26-831C-AFAE6C897FA2}" type="pres">
      <dgm:prSet presAssocID="{80E27696-06DB-42B1-B981-E91CCCF1C0A3}" presName="txThree" presStyleLbl="node3" presStyleIdx="2" presStyleCnt="5">
        <dgm:presLayoutVars>
          <dgm:chPref val="3"/>
        </dgm:presLayoutVars>
      </dgm:prSet>
      <dgm:spPr/>
      <dgm:t>
        <a:bodyPr/>
        <a:lstStyle/>
        <a:p>
          <a:endParaRPr lang="en-US"/>
        </a:p>
      </dgm:t>
    </dgm:pt>
    <dgm:pt modelId="{E4E09324-7C72-4703-81AD-0315BE003B9E}" type="pres">
      <dgm:prSet presAssocID="{80E27696-06DB-42B1-B981-E91CCCF1C0A3}" presName="horzThree" presStyleCnt="0"/>
      <dgm:spPr/>
    </dgm:pt>
    <dgm:pt modelId="{737875AE-2F87-41DA-89F9-74112B794D37}" type="pres">
      <dgm:prSet presAssocID="{4D4F6CAC-B3F5-476D-A5BC-D1B96FBAA2B7}" presName="sibSpaceTwo" presStyleCnt="0"/>
      <dgm:spPr/>
    </dgm:pt>
    <dgm:pt modelId="{37A2FB6A-60A2-440A-A052-3069BBE24397}" type="pres">
      <dgm:prSet presAssocID="{7C261497-90FA-4EC6-9780-CD1DB6A3CBA0}" presName="vertTwo" presStyleCnt="0"/>
      <dgm:spPr/>
    </dgm:pt>
    <dgm:pt modelId="{6E5A183F-9CC1-4EBD-AE4F-286DF228B3D4}" type="pres">
      <dgm:prSet presAssocID="{7C261497-90FA-4EC6-9780-CD1DB6A3CBA0}" presName="txTwo" presStyleLbl="node2" presStyleIdx="2" presStyleCnt="3">
        <dgm:presLayoutVars>
          <dgm:chPref val="3"/>
        </dgm:presLayoutVars>
      </dgm:prSet>
      <dgm:spPr/>
      <dgm:t>
        <a:bodyPr/>
        <a:lstStyle/>
        <a:p>
          <a:endParaRPr lang="en-US"/>
        </a:p>
      </dgm:t>
    </dgm:pt>
    <dgm:pt modelId="{E91E3D08-B7D4-4EBA-8D8E-663234F0873D}" type="pres">
      <dgm:prSet presAssocID="{7C261497-90FA-4EC6-9780-CD1DB6A3CBA0}" presName="parTransTwo" presStyleCnt="0"/>
      <dgm:spPr/>
    </dgm:pt>
    <dgm:pt modelId="{CFD19380-0EFE-4C54-ABDC-22DC22FA3179}" type="pres">
      <dgm:prSet presAssocID="{7C261497-90FA-4EC6-9780-CD1DB6A3CBA0}" presName="horzTwo" presStyleCnt="0"/>
      <dgm:spPr/>
    </dgm:pt>
    <dgm:pt modelId="{0E7D7FB3-8405-4C86-BE9F-5D78663E6113}" type="pres">
      <dgm:prSet presAssocID="{7238593C-C840-418C-A82D-941C79619290}" presName="vertThree" presStyleCnt="0"/>
      <dgm:spPr/>
    </dgm:pt>
    <dgm:pt modelId="{14FF9852-604B-4983-BC59-E29A96066A7F}" type="pres">
      <dgm:prSet presAssocID="{7238593C-C840-418C-A82D-941C79619290}" presName="txThree" presStyleLbl="node3" presStyleIdx="3" presStyleCnt="5">
        <dgm:presLayoutVars>
          <dgm:chPref val="3"/>
        </dgm:presLayoutVars>
      </dgm:prSet>
      <dgm:spPr/>
      <dgm:t>
        <a:bodyPr/>
        <a:lstStyle/>
        <a:p>
          <a:endParaRPr lang="en-US"/>
        </a:p>
      </dgm:t>
    </dgm:pt>
    <dgm:pt modelId="{80CDF93F-D001-4123-98D1-D5529587759A}" type="pres">
      <dgm:prSet presAssocID="{7238593C-C840-418C-A82D-941C79619290}" presName="horzThree" presStyleCnt="0"/>
      <dgm:spPr/>
    </dgm:pt>
    <dgm:pt modelId="{54A553CD-86D0-4B99-ACCC-9EA6ABB394EC}" type="pres">
      <dgm:prSet presAssocID="{ACB1C36B-57CE-4946-A58A-E480A88F0B7D}" presName="sibSpaceThree" presStyleCnt="0"/>
      <dgm:spPr/>
    </dgm:pt>
    <dgm:pt modelId="{F4C7C12F-4468-4615-9649-58347F6983C6}" type="pres">
      <dgm:prSet presAssocID="{0B2D0AE6-727B-4D62-A4B7-B7F8308DE98D}" presName="vertThree" presStyleCnt="0"/>
      <dgm:spPr/>
    </dgm:pt>
    <dgm:pt modelId="{D4F39D23-E043-48A5-AAC5-95D48DEF6D02}" type="pres">
      <dgm:prSet presAssocID="{0B2D0AE6-727B-4D62-A4B7-B7F8308DE98D}" presName="txThree" presStyleLbl="node3" presStyleIdx="4" presStyleCnt="5">
        <dgm:presLayoutVars>
          <dgm:chPref val="3"/>
        </dgm:presLayoutVars>
      </dgm:prSet>
      <dgm:spPr/>
      <dgm:t>
        <a:bodyPr/>
        <a:lstStyle/>
        <a:p>
          <a:endParaRPr lang="en-US"/>
        </a:p>
      </dgm:t>
    </dgm:pt>
    <dgm:pt modelId="{BE2A765A-89D9-4CAD-A575-20B47A9B2AA8}" type="pres">
      <dgm:prSet presAssocID="{0B2D0AE6-727B-4D62-A4B7-B7F8308DE98D}" presName="horzThree" presStyleCnt="0"/>
      <dgm:spPr/>
    </dgm:pt>
  </dgm:ptLst>
  <dgm:cxnLst>
    <dgm:cxn modelId="{7A4B1B8B-8B5F-4847-A099-E4593851B55E}" srcId="{6B026314-81C0-48E3-A793-B6BB812B5DDB}" destId="{FE37EDB4-E52F-4BFE-9695-4192453FE83E}" srcOrd="1" destOrd="0" parTransId="{FBB5BB39-9325-4A47-845B-A2B825A2B47B}" sibTransId="{4D4F6CAC-B3F5-476D-A5BC-D1B96FBAA2B7}"/>
    <dgm:cxn modelId="{AF517E67-F5C8-4D91-B8CF-06D19FA0B13E}" type="presOf" srcId="{7238593C-C840-418C-A82D-941C79619290}" destId="{14FF9852-604B-4983-BC59-E29A96066A7F}" srcOrd="0" destOrd="0" presId="urn:microsoft.com/office/officeart/2005/8/layout/hierarchy4"/>
    <dgm:cxn modelId="{B8D59A70-E35B-47E4-A028-E556E6112174}" srcId="{FE37EDB4-E52F-4BFE-9695-4192453FE83E}" destId="{B66DCAC1-6169-4BDC-BB9B-4DD0DE80CEEA}" srcOrd="0" destOrd="0" parTransId="{B8150A0A-E6E3-4C1B-8B5D-816350557733}" sibTransId="{42EDF007-CD9E-4955-8C13-4F2141E98441}"/>
    <dgm:cxn modelId="{E8B70279-A861-4867-BC30-3D816EF6144D}" type="presOf" srcId="{FE37EDB4-E52F-4BFE-9695-4192453FE83E}" destId="{8C29AA43-F7FC-45FB-8413-5DABD8AE345C}" srcOrd="0" destOrd="0" presId="urn:microsoft.com/office/officeart/2005/8/layout/hierarchy4"/>
    <dgm:cxn modelId="{A1577FDD-9791-4477-9510-13CB5B1DE087}" srcId="{6B026314-81C0-48E3-A793-B6BB812B5DDB}" destId="{7C261497-90FA-4EC6-9780-CD1DB6A3CBA0}" srcOrd="2" destOrd="0" parTransId="{86749E6D-4E52-4A22-8866-89C559CAC246}" sibTransId="{61DCD550-2EA4-4E76-A274-A9957E5F5347}"/>
    <dgm:cxn modelId="{CA98A96A-E5A4-4E7B-BBF3-F4DCD80C1D3F}" srcId="{7C261497-90FA-4EC6-9780-CD1DB6A3CBA0}" destId="{0B2D0AE6-727B-4D62-A4B7-B7F8308DE98D}" srcOrd="1" destOrd="0" parTransId="{8F2A6C6B-9D44-4DAE-8228-D4DA07C59288}" sibTransId="{83A96A44-9745-4D6A-9756-71090169F1CD}"/>
    <dgm:cxn modelId="{1993C3B8-AFC2-4A63-A670-2150D1045D13}" type="presOf" srcId="{0B2D0AE6-727B-4D62-A4B7-B7F8308DE98D}" destId="{D4F39D23-E043-48A5-AAC5-95D48DEF6D02}" srcOrd="0" destOrd="0" presId="urn:microsoft.com/office/officeart/2005/8/layout/hierarchy4"/>
    <dgm:cxn modelId="{4F56A293-628C-415D-9E83-E06EE1269FCA}" type="presOf" srcId="{B66DCAC1-6169-4BDC-BB9B-4DD0DE80CEEA}" destId="{4C08B431-AA4D-42FC-9E5D-648B6333D674}" srcOrd="0" destOrd="0" presId="urn:microsoft.com/office/officeart/2005/8/layout/hierarchy4"/>
    <dgm:cxn modelId="{81DA990A-F3B4-4D8C-8A02-CA5E753B50AB}" type="presOf" srcId="{8FE48431-22F5-4818-9BC1-16C66E58A62B}" destId="{BF02C45F-DABF-4E5C-A997-24F431916675}" srcOrd="0" destOrd="0" presId="urn:microsoft.com/office/officeart/2005/8/layout/hierarchy4"/>
    <dgm:cxn modelId="{36D3ED42-6031-44A9-A109-E144B8BEFDC4}" srcId="{7C261497-90FA-4EC6-9780-CD1DB6A3CBA0}" destId="{7238593C-C840-418C-A82D-941C79619290}" srcOrd="0" destOrd="0" parTransId="{8369331C-9601-4F27-95FB-E6F1E7942E03}" sibTransId="{ACB1C36B-57CE-4946-A58A-E480A88F0B7D}"/>
    <dgm:cxn modelId="{A8FB78D5-B837-4917-9406-E40FB37FE1BD}" type="presOf" srcId="{7C261497-90FA-4EC6-9780-CD1DB6A3CBA0}" destId="{6E5A183F-9CC1-4EBD-AE4F-286DF228B3D4}" srcOrd="0" destOrd="0" presId="urn:microsoft.com/office/officeart/2005/8/layout/hierarchy4"/>
    <dgm:cxn modelId="{DA3D735D-E9EF-46A2-9BE0-C597C8617CA8}" type="presOf" srcId="{6B026314-81C0-48E3-A793-B6BB812B5DDB}" destId="{BEFFABBE-0370-48C5-992E-12FAC3A94ABA}" srcOrd="0" destOrd="0" presId="urn:microsoft.com/office/officeart/2005/8/layout/hierarchy4"/>
    <dgm:cxn modelId="{B0F135FF-FCA5-4E16-8CD9-B7FFAB8C9122}" type="presOf" srcId="{DF277CAF-08A2-4FBA-9AEF-9450BAEFD109}" destId="{B347AE84-6316-4A7C-96FA-FC682ACF7131}" srcOrd="0" destOrd="0" presId="urn:microsoft.com/office/officeart/2005/8/layout/hierarchy4"/>
    <dgm:cxn modelId="{A6532C40-780A-4C16-AF08-7E8F1D018421}" srcId="{6B026314-81C0-48E3-A793-B6BB812B5DDB}" destId="{8FE48431-22F5-4818-9BC1-16C66E58A62B}" srcOrd="0" destOrd="0" parTransId="{535A03A9-EF63-4E73-8281-099D79E8A9EB}" sibTransId="{70084B31-5E85-4FE8-A048-155F96604F95}"/>
    <dgm:cxn modelId="{D88C7643-1E30-4920-BFC9-019C29D7C9BE}" srcId="{17F19BF9-F723-4F3B-8D97-B1A8CD744D9B}" destId="{6B026314-81C0-48E3-A793-B6BB812B5DDB}" srcOrd="0" destOrd="0" parTransId="{1A8EDD4F-25FB-4A67-A25E-83CC19BE4A6F}" sibTransId="{A4CECABC-6A99-46B5-978A-2A05DD9A45B3}"/>
    <dgm:cxn modelId="{6C5FBA40-DA39-474C-B9AB-00EB15B5ADB7}" srcId="{8FE48431-22F5-4818-9BC1-16C66E58A62B}" destId="{DF277CAF-08A2-4FBA-9AEF-9450BAEFD109}" srcOrd="0" destOrd="0" parTransId="{75F192D0-364F-4680-93DA-BBDD13AD43A7}" sibTransId="{649741AE-1422-4649-B0C8-406A13892F10}"/>
    <dgm:cxn modelId="{E6A7A4B5-82C1-40FF-A5EC-69A93955D09D}" type="presOf" srcId="{80E27696-06DB-42B1-B981-E91CCCF1C0A3}" destId="{BD404557-B90C-4A26-831C-AFAE6C897FA2}" srcOrd="0" destOrd="0" presId="urn:microsoft.com/office/officeart/2005/8/layout/hierarchy4"/>
    <dgm:cxn modelId="{C870ACB9-4BEF-494C-9B67-9EE861082748}" type="presOf" srcId="{17F19BF9-F723-4F3B-8D97-B1A8CD744D9B}" destId="{18663970-CF2B-44CD-9BAD-3130BDA8559F}" srcOrd="0" destOrd="0" presId="urn:microsoft.com/office/officeart/2005/8/layout/hierarchy4"/>
    <dgm:cxn modelId="{DFF24D89-5A88-4D24-9B70-391549D7B9EC}" srcId="{FE37EDB4-E52F-4BFE-9695-4192453FE83E}" destId="{80E27696-06DB-42B1-B981-E91CCCF1C0A3}" srcOrd="1" destOrd="0" parTransId="{4E417396-D40A-4348-99BA-D8C16C2B91C8}" sibTransId="{4EAED20B-6864-409B-B0FB-FC1E765BEE70}"/>
    <dgm:cxn modelId="{87947856-53C9-4D74-814F-629EA1E4ABCA}" type="presParOf" srcId="{18663970-CF2B-44CD-9BAD-3130BDA8559F}" destId="{7AAB74CD-C08B-4D5F-BD42-62ECF5D2C22D}" srcOrd="0" destOrd="0" presId="urn:microsoft.com/office/officeart/2005/8/layout/hierarchy4"/>
    <dgm:cxn modelId="{4395505F-8C46-449E-BD50-B61B82E08A07}" type="presParOf" srcId="{7AAB74CD-C08B-4D5F-BD42-62ECF5D2C22D}" destId="{BEFFABBE-0370-48C5-992E-12FAC3A94ABA}" srcOrd="0" destOrd="0" presId="urn:microsoft.com/office/officeart/2005/8/layout/hierarchy4"/>
    <dgm:cxn modelId="{1E5A6E6D-CD1A-448B-B849-C1E4260578E7}" type="presParOf" srcId="{7AAB74CD-C08B-4D5F-BD42-62ECF5D2C22D}" destId="{93F0E778-2E86-4321-89C8-4981D6344030}" srcOrd="1" destOrd="0" presId="urn:microsoft.com/office/officeart/2005/8/layout/hierarchy4"/>
    <dgm:cxn modelId="{8B8A7F1F-EBDB-41E9-B264-33FC4BC49B0D}" type="presParOf" srcId="{7AAB74CD-C08B-4D5F-BD42-62ECF5D2C22D}" destId="{4C54DCC0-B609-4CB7-AE1D-878C5400BD90}" srcOrd="2" destOrd="0" presId="urn:microsoft.com/office/officeart/2005/8/layout/hierarchy4"/>
    <dgm:cxn modelId="{6324B644-8E41-4F81-91AD-6AF2B5982621}" type="presParOf" srcId="{4C54DCC0-B609-4CB7-AE1D-878C5400BD90}" destId="{4A7C23B6-A6DD-45B4-99A9-CA84C47B3DCD}" srcOrd="0" destOrd="0" presId="urn:microsoft.com/office/officeart/2005/8/layout/hierarchy4"/>
    <dgm:cxn modelId="{869388AB-F885-4DCF-A096-32556DFC8FD1}" type="presParOf" srcId="{4A7C23B6-A6DD-45B4-99A9-CA84C47B3DCD}" destId="{BF02C45F-DABF-4E5C-A997-24F431916675}" srcOrd="0" destOrd="0" presId="urn:microsoft.com/office/officeart/2005/8/layout/hierarchy4"/>
    <dgm:cxn modelId="{1B441977-D4BE-4FAE-A490-6D3699B5CB36}" type="presParOf" srcId="{4A7C23B6-A6DD-45B4-99A9-CA84C47B3DCD}" destId="{528F5900-E26B-4373-A6BE-1AF92511FB11}" srcOrd="1" destOrd="0" presId="urn:microsoft.com/office/officeart/2005/8/layout/hierarchy4"/>
    <dgm:cxn modelId="{313F961F-1C98-4F90-A22C-057606095BFD}" type="presParOf" srcId="{4A7C23B6-A6DD-45B4-99A9-CA84C47B3DCD}" destId="{85395E11-FAAA-422E-B7EA-3C7270D800E5}" srcOrd="2" destOrd="0" presId="urn:microsoft.com/office/officeart/2005/8/layout/hierarchy4"/>
    <dgm:cxn modelId="{4B3A2CFE-4646-4105-857B-9FF7914BC391}" type="presParOf" srcId="{85395E11-FAAA-422E-B7EA-3C7270D800E5}" destId="{C776D47D-1156-4126-B342-D42045A54155}" srcOrd="0" destOrd="0" presId="urn:microsoft.com/office/officeart/2005/8/layout/hierarchy4"/>
    <dgm:cxn modelId="{8F5031F0-BA09-4AF4-8D55-EDBD95C06604}" type="presParOf" srcId="{C776D47D-1156-4126-B342-D42045A54155}" destId="{B347AE84-6316-4A7C-96FA-FC682ACF7131}" srcOrd="0" destOrd="0" presId="urn:microsoft.com/office/officeart/2005/8/layout/hierarchy4"/>
    <dgm:cxn modelId="{A542BAD7-81A1-4352-A1C9-5C95ECBEFCAB}" type="presParOf" srcId="{C776D47D-1156-4126-B342-D42045A54155}" destId="{80EE82F9-B27B-4DC0-BE58-9F6067BEF59B}" srcOrd="1" destOrd="0" presId="urn:microsoft.com/office/officeart/2005/8/layout/hierarchy4"/>
    <dgm:cxn modelId="{C8FD2AA8-2082-4806-B246-60DAA6082994}" type="presParOf" srcId="{4C54DCC0-B609-4CB7-AE1D-878C5400BD90}" destId="{219746D3-C227-4F6A-AD94-DA96250714D2}" srcOrd="1" destOrd="0" presId="urn:microsoft.com/office/officeart/2005/8/layout/hierarchy4"/>
    <dgm:cxn modelId="{28861AC6-7998-452C-86C9-0EDCB4BD038F}" type="presParOf" srcId="{4C54DCC0-B609-4CB7-AE1D-878C5400BD90}" destId="{2CADDB25-E71C-46CF-87A2-7BA1342336AE}" srcOrd="2" destOrd="0" presId="urn:microsoft.com/office/officeart/2005/8/layout/hierarchy4"/>
    <dgm:cxn modelId="{D4717110-99FF-408A-9D24-1410D220E265}" type="presParOf" srcId="{2CADDB25-E71C-46CF-87A2-7BA1342336AE}" destId="{8C29AA43-F7FC-45FB-8413-5DABD8AE345C}" srcOrd="0" destOrd="0" presId="urn:microsoft.com/office/officeart/2005/8/layout/hierarchy4"/>
    <dgm:cxn modelId="{7CC1971B-9792-4DE9-8634-427C36ADCC8D}" type="presParOf" srcId="{2CADDB25-E71C-46CF-87A2-7BA1342336AE}" destId="{EC9B4186-EF6C-4A92-BE40-DF58506166F5}" srcOrd="1" destOrd="0" presId="urn:microsoft.com/office/officeart/2005/8/layout/hierarchy4"/>
    <dgm:cxn modelId="{3529FC99-D38E-4D3A-8349-7453FF3124D6}" type="presParOf" srcId="{2CADDB25-E71C-46CF-87A2-7BA1342336AE}" destId="{95D19FF2-63ED-4035-BEEB-407E874622FF}" srcOrd="2" destOrd="0" presId="urn:microsoft.com/office/officeart/2005/8/layout/hierarchy4"/>
    <dgm:cxn modelId="{5CDEA3CA-FBC7-46A6-A787-F0608A8A2F8C}" type="presParOf" srcId="{95D19FF2-63ED-4035-BEEB-407E874622FF}" destId="{4EFC4410-65A9-4BE0-82A1-C68785A69C7C}" srcOrd="0" destOrd="0" presId="urn:microsoft.com/office/officeart/2005/8/layout/hierarchy4"/>
    <dgm:cxn modelId="{BE1A280D-8D97-4DE4-A28C-98493228ACB2}" type="presParOf" srcId="{4EFC4410-65A9-4BE0-82A1-C68785A69C7C}" destId="{4C08B431-AA4D-42FC-9E5D-648B6333D674}" srcOrd="0" destOrd="0" presId="urn:microsoft.com/office/officeart/2005/8/layout/hierarchy4"/>
    <dgm:cxn modelId="{4D20FA0B-6D61-4AC7-866A-59F015D71E12}" type="presParOf" srcId="{4EFC4410-65A9-4BE0-82A1-C68785A69C7C}" destId="{39641596-8196-4700-B0B5-5DA4FE4A9B36}" srcOrd="1" destOrd="0" presId="urn:microsoft.com/office/officeart/2005/8/layout/hierarchy4"/>
    <dgm:cxn modelId="{C6F95E99-D502-4C14-B692-7E7BBC8E59D1}" type="presParOf" srcId="{95D19FF2-63ED-4035-BEEB-407E874622FF}" destId="{92950F3B-5BC4-4A57-8CDF-B2D9480A7B11}" srcOrd="1" destOrd="0" presId="urn:microsoft.com/office/officeart/2005/8/layout/hierarchy4"/>
    <dgm:cxn modelId="{62264C23-D8D9-4BA9-93B3-A826D7E76F17}" type="presParOf" srcId="{95D19FF2-63ED-4035-BEEB-407E874622FF}" destId="{31401CA8-4DB3-4FAD-88AF-02D46A26B634}" srcOrd="2" destOrd="0" presId="urn:microsoft.com/office/officeart/2005/8/layout/hierarchy4"/>
    <dgm:cxn modelId="{436CEFE0-A28F-45DD-A1FC-73CAD7C39921}" type="presParOf" srcId="{31401CA8-4DB3-4FAD-88AF-02D46A26B634}" destId="{BD404557-B90C-4A26-831C-AFAE6C897FA2}" srcOrd="0" destOrd="0" presId="urn:microsoft.com/office/officeart/2005/8/layout/hierarchy4"/>
    <dgm:cxn modelId="{B3644F40-F724-47EF-9A6C-3FFA8BB6C756}" type="presParOf" srcId="{31401CA8-4DB3-4FAD-88AF-02D46A26B634}" destId="{E4E09324-7C72-4703-81AD-0315BE003B9E}" srcOrd="1" destOrd="0" presId="urn:microsoft.com/office/officeart/2005/8/layout/hierarchy4"/>
    <dgm:cxn modelId="{B75CBB6C-E82C-49E8-821D-AD07E5C2F992}" type="presParOf" srcId="{4C54DCC0-B609-4CB7-AE1D-878C5400BD90}" destId="{737875AE-2F87-41DA-89F9-74112B794D37}" srcOrd="3" destOrd="0" presId="urn:microsoft.com/office/officeart/2005/8/layout/hierarchy4"/>
    <dgm:cxn modelId="{8C5FB56F-503D-44FA-A909-0D0D6A9ADB86}" type="presParOf" srcId="{4C54DCC0-B609-4CB7-AE1D-878C5400BD90}" destId="{37A2FB6A-60A2-440A-A052-3069BBE24397}" srcOrd="4" destOrd="0" presId="urn:microsoft.com/office/officeart/2005/8/layout/hierarchy4"/>
    <dgm:cxn modelId="{746A1D45-AAF4-41DC-A1EE-62A874CC4D34}" type="presParOf" srcId="{37A2FB6A-60A2-440A-A052-3069BBE24397}" destId="{6E5A183F-9CC1-4EBD-AE4F-286DF228B3D4}" srcOrd="0" destOrd="0" presId="urn:microsoft.com/office/officeart/2005/8/layout/hierarchy4"/>
    <dgm:cxn modelId="{A2E8DB28-5EDC-447E-8F68-1A4044A1D27A}" type="presParOf" srcId="{37A2FB6A-60A2-440A-A052-3069BBE24397}" destId="{E91E3D08-B7D4-4EBA-8D8E-663234F0873D}" srcOrd="1" destOrd="0" presId="urn:microsoft.com/office/officeart/2005/8/layout/hierarchy4"/>
    <dgm:cxn modelId="{266F2F04-6BFD-45B9-BA86-D7C934D4EB5E}" type="presParOf" srcId="{37A2FB6A-60A2-440A-A052-3069BBE24397}" destId="{CFD19380-0EFE-4C54-ABDC-22DC22FA3179}" srcOrd="2" destOrd="0" presId="urn:microsoft.com/office/officeart/2005/8/layout/hierarchy4"/>
    <dgm:cxn modelId="{0E5E4A31-2AA7-4BBE-B254-37417B789C3E}" type="presParOf" srcId="{CFD19380-0EFE-4C54-ABDC-22DC22FA3179}" destId="{0E7D7FB3-8405-4C86-BE9F-5D78663E6113}" srcOrd="0" destOrd="0" presId="urn:microsoft.com/office/officeart/2005/8/layout/hierarchy4"/>
    <dgm:cxn modelId="{A01120C8-7613-47F1-BA16-1F3C705037EA}" type="presParOf" srcId="{0E7D7FB3-8405-4C86-BE9F-5D78663E6113}" destId="{14FF9852-604B-4983-BC59-E29A96066A7F}" srcOrd="0" destOrd="0" presId="urn:microsoft.com/office/officeart/2005/8/layout/hierarchy4"/>
    <dgm:cxn modelId="{6CB4C198-C12E-4730-9335-95C6CDE0771A}" type="presParOf" srcId="{0E7D7FB3-8405-4C86-BE9F-5D78663E6113}" destId="{80CDF93F-D001-4123-98D1-D5529587759A}" srcOrd="1" destOrd="0" presId="urn:microsoft.com/office/officeart/2005/8/layout/hierarchy4"/>
    <dgm:cxn modelId="{B1480C3E-F586-4BC8-AF4B-943267A6A227}" type="presParOf" srcId="{CFD19380-0EFE-4C54-ABDC-22DC22FA3179}" destId="{54A553CD-86D0-4B99-ACCC-9EA6ABB394EC}" srcOrd="1" destOrd="0" presId="urn:microsoft.com/office/officeart/2005/8/layout/hierarchy4"/>
    <dgm:cxn modelId="{06760299-3050-4749-9A76-AD45604C36D5}" type="presParOf" srcId="{CFD19380-0EFE-4C54-ABDC-22DC22FA3179}" destId="{F4C7C12F-4468-4615-9649-58347F6983C6}" srcOrd="2" destOrd="0" presId="urn:microsoft.com/office/officeart/2005/8/layout/hierarchy4"/>
    <dgm:cxn modelId="{BA685F0B-2B4C-4F94-85D1-8C014A94059F}" type="presParOf" srcId="{F4C7C12F-4468-4615-9649-58347F6983C6}" destId="{D4F39D23-E043-48A5-AAC5-95D48DEF6D02}" srcOrd="0" destOrd="0" presId="urn:microsoft.com/office/officeart/2005/8/layout/hierarchy4"/>
    <dgm:cxn modelId="{721990DC-C223-45CD-BFA3-CB8D24FCCD46}" type="presParOf" srcId="{F4C7C12F-4468-4615-9649-58347F6983C6}" destId="{BE2A765A-89D9-4CAD-A575-20B47A9B2AA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23B3BCD-027A-4476-ABA6-19FD0FB5A7A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ACD09F3-EDF1-4095-8271-E476A240E499}">
      <dgm:prSet phldrT="[Text]"/>
      <dgm:spPr/>
      <dgm:t>
        <a:bodyPr/>
        <a:lstStyle/>
        <a:p>
          <a:r>
            <a:rPr lang="en-US" dirty="0" smtClean="0"/>
            <a:t>4 schedules</a:t>
          </a:r>
          <a:endParaRPr lang="en-US" dirty="0"/>
        </a:p>
      </dgm:t>
    </dgm:pt>
    <dgm:pt modelId="{A6B8B9B4-BDCD-4F5A-9E2D-553424E88AB2}" type="parTrans" cxnId="{DB83B7EC-EFB2-423F-B30B-0DF99EE881D2}">
      <dgm:prSet/>
      <dgm:spPr/>
      <dgm:t>
        <a:bodyPr/>
        <a:lstStyle/>
        <a:p>
          <a:endParaRPr lang="en-US"/>
        </a:p>
      </dgm:t>
    </dgm:pt>
    <dgm:pt modelId="{9A715759-8494-47CE-9894-0F0CE2BBCF2B}" type="sibTrans" cxnId="{DB83B7EC-EFB2-423F-B30B-0DF99EE881D2}">
      <dgm:prSet/>
      <dgm:spPr/>
      <dgm:t>
        <a:bodyPr/>
        <a:lstStyle/>
        <a:p>
          <a:endParaRPr lang="en-US"/>
        </a:p>
      </dgm:t>
    </dgm:pt>
    <dgm:pt modelId="{5BB1D655-562D-4804-B3AC-DDD9E875724F}">
      <dgm:prSet phldrT="[Text]"/>
      <dgm:spPr/>
      <dgm:t>
        <a:bodyPr/>
        <a:lstStyle/>
        <a:p>
          <a:r>
            <a:rPr lang="en-US" dirty="0" smtClean="0"/>
            <a:t>Salary of executives</a:t>
          </a:r>
          <a:endParaRPr lang="en-US" dirty="0"/>
        </a:p>
      </dgm:t>
    </dgm:pt>
    <dgm:pt modelId="{BCFEAE75-8364-4FE3-990E-ED65B5427630}" type="parTrans" cxnId="{C7BF2F75-65C7-4449-9B2D-78067469725E}">
      <dgm:prSet/>
      <dgm:spPr/>
      <dgm:t>
        <a:bodyPr/>
        <a:lstStyle/>
        <a:p>
          <a:endParaRPr lang="en-US"/>
        </a:p>
      </dgm:t>
    </dgm:pt>
    <dgm:pt modelId="{22198F6A-870A-4A70-AD32-C45697024F73}" type="sibTrans" cxnId="{C7BF2F75-65C7-4449-9B2D-78067469725E}">
      <dgm:prSet/>
      <dgm:spPr/>
      <dgm:t>
        <a:bodyPr/>
        <a:lstStyle/>
        <a:p>
          <a:endParaRPr lang="en-US"/>
        </a:p>
      </dgm:t>
    </dgm:pt>
    <dgm:pt modelId="{17180714-B981-4AEF-B0EE-74935EA6F85F}">
      <dgm:prSet phldrT="[Text]"/>
      <dgm:spPr/>
      <dgm:t>
        <a:bodyPr/>
        <a:lstStyle/>
        <a:p>
          <a:r>
            <a:rPr lang="en-US" dirty="0" err="1" smtClean="0"/>
            <a:t>Ratna</a:t>
          </a:r>
          <a:r>
            <a:rPr lang="en-US" dirty="0" smtClean="0"/>
            <a:t>: depending on profitability</a:t>
          </a:r>
          <a:endParaRPr lang="en-US" dirty="0"/>
        </a:p>
      </dgm:t>
    </dgm:pt>
    <dgm:pt modelId="{D03285DD-7F40-4A45-B536-35206761B8E6}" type="parTrans" cxnId="{8019D008-6149-4BB8-9470-65FE96B688C9}">
      <dgm:prSet/>
      <dgm:spPr/>
      <dgm:t>
        <a:bodyPr/>
        <a:lstStyle/>
        <a:p>
          <a:endParaRPr lang="en-US"/>
        </a:p>
      </dgm:t>
    </dgm:pt>
    <dgm:pt modelId="{9F400006-0453-4605-849D-3B5C3577AFB0}" type="sibTrans" cxnId="{8019D008-6149-4BB8-9470-65FE96B688C9}">
      <dgm:prSet/>
      <dgm:spPr/>
      <dgm:t>
        <a:bodyPr/>
        <a:lstStyle/>
        <a:p>
          <a:endParaRPr lang="en-US"/>
        </a:p>
      </dgm:t>
    </dgm:pt>
    <dgm:pt modelId="{FEA3638F-62C5-4B20-8D85-4EDD89DFB5AD}">
      <dgm:prSet phldrT="[Text]"/>
      <dgm:spPr/>
      <dgm:t>
        <a:bodyPr/>
        <a:lstStyle/>
        <a:p>
          <a:r>
            <a:rPr lang="en-US" dirty="0" smtClean="0"/>
            <a:t>A,B,C,D: depending on investment, profit etc.</a:t>
          </a:r>
          <a:endParaRPr lang="en-US" dirty="0"/>
        </a:p>
      </dgm:t>
    </dgm:pt>
    <dgm:pt modelId="{328AC479-8F1C-4BC4-A750-9EAA8D8E7D59}" type="parTrans" cxnId="{62193D77-413A-4EBE-BD8D-76FE4AA3CDE2}">
      <dgm:prSet/>
      <dgm:spPr/>
      <dgm:t>
        <a:bodyPr/>
        <a:lstStyle/>
        <a:p>
          <a:endParaRPr lang="en-US"/>
        </a:p>
      </dgm:t>
    </dgm:pt>
    <dgm:pt modelId="{DC8ACD30-2D2F-47DE-80E5-73C8C5A869DC}" type="sibTrans" cxnId="{62193D77-413A-4EBE-BD8D-76FE4AA3CDE2}">
      <dgm:prSet/>
      <dgm:spPr/>
      <dgm:t>
        <a:bodyPr/>
        <a:lstStyle/>
        <a:p>
          <a:endParaRPr lang="en-US"/>
        </a:p>
      </dgm:t>
    </dgm:pt>
    <dgm:pt modelId="{B259EDB3-E120-4396-973E-5955D148A11D}">
      <dgm:prSet phldrT="[Text]"/>
      <dgm:spPr/>
      <dgm:t>
        <a:bodyPr/>
        <a:lstStyle/>
        <a:p>
          <a:r>
            <a:rPr lang="en-US" dirty="0" smtClean="0"/>
            <a:t>“</a:t>
          </a:r>
          <a:r>
            <a:rPr lang="en-US" dirty="0" err="1" smtClean="0"/>
            <a:t>Ratna</a:t>
          </a:r>
          <a:r>
            <a:rPr lang="en-US" dirty="0" smtClean="0"/>
            <a:t> Status”</a:t>
          </a:r>
          <a:endParaRPr lang="en-US" dirty="0"/>
        </a:p>
      </dgm:t>
    </dgm:pt>
    <dgm:pt modelId="{02B54C15-A252-400C-810A-15D83DE1C327}" type="parTrans" cxnId="{6CF701DA-E7D2-487A-908B-85482368C437}">
      <dgm:prSet/>
      <dgm:spPr/>
      <dgm:t>
        <a:bodyPr/>
        <a:lstStyle/>
        <a:p>
          <a:endParaRPr lang="en-US"/>
        </a:p>
      </dgm:t>
    </dgm:pt>
    <dgm:pt modelId="{AF691D39-E797-4098-979D-2F389C5F0CFC}" type="sibTrans" cxnId="{6CF701DA-E7D2-487A-908B-85482368C437}">
      <dgm:prSet/>
      <dgm:spPr/>
      <dgm:t>
        <a:bodyPr/>
        <a:lstStyle/>
        <a:p>
          <a:endParaRPr lang="en-US"/>
        </a:p>
      </dgm:t>
    </dgm:pt>
    <dgm:pt modelId="{75D828EF-C031-44E3-8F4C-C5D3BB4F82E9}">
      <dgm:prSet phldrT="[Text]"/>
      <dgm:spPr/>
      <dgm:t>
        <a:bodyPr/>
        <a:lstStyle/>
        <a:p>
          <a:r>
            <a:rPr lang="en-US" i="1" dirty="0" err="1" smtClean="0"/>
            <a:t>Maharatna</a:t>
          </a:r>
          <a:endParaRPr lang="en-US" i="1" dirty="0"/>
        </a:p>
      </dgm:t>
    </dgm:pt>
    <dgm:pt modelId="{196F5471-0706-4542-ACF4-6ACF0C795FDA}" type="parTrans" cxnId="{BBA9FEC7-DB56-49D8-9D00-05385EC0C5A5}">
      <dgm:prSet/>
      <dgm:spPr/>
      <dgm:t>
        <a:bodyPr/>
        <a:lstStyle/>
        <a:p>
          <a:endParaRPr lang="en-US"/>
        </a:p>
      </dgm:t>
    </dgm:pt>
    <dgm:pt modelId="{9E1D7EC0-4C5F-40A0-9D87-DDCECF51E79D}" type="sibTrans" cxnId="{BBA9FEC7-DB56-49D8-9D00-05385EC0C5A5}">
      <dgm:prSet/>
      <dgm:spPr/>
      <dgm:t>
        <a:bodyPr/>
        <a:lstStyle/>
        <a:p>
          <a:endParaRPr lang="en-US"/>
        </a:p>
      </dgm:t>
    </dgm:pt>
    <dgm:pt modelId="{A11E95F6-4775-4A1C-BE09-C4E3AB896DE8}">
      <dgm:prSet phldrT="[Text]"/>
      <dgm:spPr/>
      <dgm:t>
        <a:bodyPr/>
        <a:lstStyle/>
        <a:p>
          <a:r>
            <a:rPr lang="en-US" i="1" dirty="0" err="1" smtClean="0"/>
            <a:t>Navratna</a:t>
          </a:r>
          <a:endParaRPr lang="en-US" i="1" dirty="0"/>
        </a:p>
      </dgm:t>
    </dgm:pt>
    <dgm:pt modelId="{38E391FB-D6E8-41C0-8EE1-044525CAFDAA}" type="parTrans" cxnId="{62142C07-4ED5-4EBF-9508-5349F193C1D3}">
      <dgm:prSet/>
      <dgm:spPr/>
      <dgm:t>
        <a:bodyPr/>
        <a:lstStyle/>
        <a:p>
          <a:endParaRPr lang="en-US"/>
        </a:p>
      </dgm:t>
    </dgm:pt>
    <dgm:pt modelId="{1B0B3D02-8AE6-4EEA-B4A1-3CBD561A3ED0}" type="sibTrans" cxnId="{62142C07-4ED5-4EBF-9508-5349F193C1D3}">
      <dgm:prSet/>
      <dgm:spPr/>
      <dgm:t>
        <a:bodyPr/>
        <a:lstStyle/>
        <a:p>
          <a:endParaRPr lang="en-US"/>
        </a:p>
      </dgm:t>
    </dgm:pt>
    <dgm:pt modelId="{F836A9B7-93A0-41F4-A2FC-BC03ED911380}">
      <dgm:prSet phldrT="[Text]"/>
      <dgm:spPr/>
      <dgm:t>
        <a:bodyPr/>
        <a:lstStyle/>
        <a:p>
          <a:r>
            <a:rPr lang="en-US" i="1" dirty="0" err="1" smtClean="0"/>
            <a:t>Miniratna</a:t>
          </a:r>
          <a:r>
            <a:rPr lang="en-US" i="1" dirty="0" smtClean="0"/>
            <a:t>-I</a:t>
          </a:r>
          <a:endParaRPr lang="en-US" i="1" dirty="0"/>
        </a:p>
      </dgm:t>
    </dgm:pt>
    <dgm:pt modelId="{F49E817A-89A6-4740-8B3A-C5B4DEF1A151}" type="parTrans" cxnId="{15CEC52F-754B-47E0-A3A3-EE1751B2BC83}">
      <dgm:prSet/>
      <dgm:spPr/>
      <dgm:t>
        <a:bodyPr/>
        <a:lstStyle/>
        <a:p>
          <a:endParaRPr lang="en-US"/>
        </a:p>
      </dgm:t>
    </dgm:pt>
    <dgm:pt modelId="{11B11FA2-7A01-4D8C-A65C-E108D48F3A7E}" type="sibTrans" cxnId="{15CEC52F-754B-47E0-A3A3-EE1751B2BC83}">
      <dgm:prSet/>
      <dgm:spPr/>
      <dgm:t>
        <a:bodyPr/>
        <a:lstStyle/>
        <a:p>
          <a:endParaRPr lang="en-US"/>
        </a:p>
      </dgm:t>
    </dgm:pt>
    <dgm:pt modelId="{5F64413B-ABAA-4F00-85EF-2DB08D58CBB0}">
      <dgm:prSet phldrT="[Text]"/>
      <dgm:spPr/>
      <dgm:t>
        <a:bodyPr/>
        <a:lstStyle/>
        <a:p>
          <a:r>
            <a:rPr lang="en-US" i="1" dirty="0" err="1" smtClean="0"/>
            <a:t>Miniratna</a:t>
          </a:r>
          <a:r>
            <a:rPr lang="en-US" i="1" dirty="0" smtClean="0"/>
            <a:t>-II</a:t>
          </a:r>
          <a:endParaRPr lang="en-US" i="1" dirty="0"/>
        </a:p>
      </dgm:t>
    </dgm:pt>
    <dgm:pt modelId="{73FAD727-0456-4AC8-85BD-CA136BE1A3CD}" type="parTrans" cxnId="{6D6FC5FA-FF24-4F30-A038-9A064693C0BF}">
      <dgm:prSet/>
      <dgm:spPr/>
      <dgm:t>
        <a:bodyPr/>
        <a:lstStyle/>
        <a:p>
          <a:endParaRPr lang="en-US"/>
        </a:p>
      </dgm:t>
    </dgm:pt>
    <dgm:pt modelId="{9D4C3B19-5E75-4A2D-8450-6D1119DEB9C8}" type="sibTrans" cxnId="{6D6FC5FA-FF24-4F30-A038-9A064693C0BF}">
      <dgm:prSet/>
      <dgm:spPr/>
      <dgm:t>
        <a:bodyPr/>
        <a:lstStyle/>
        <a:p>
          <a:endParaRPr lang="en-US"/>
        </a:p>
      </dgm:t>
    </dgm:pt>
    <dgm:pt modelId="{40B9C3CC-8871-4F7C-B790-F5649C83FE07}">
      <dgm:prSet phldrT="[Text]"/>
      <dgm:spPr/>
      <dgm:t>
        <a:bodyPr/>
        <a:lstStyle/>
        <a:p>
          <a:r>
            <a:rPr lang="en-US" dirty="0" smtClean="0"/>
            <a:t>Advantages: autonomy- investment M&amp;A etc.</a:t>
          </a:r>
          <a:endParaRPr lang="en-US" dirty="0"/>
        </a:p>
      </dgm:t>
    </dgm:pt>
    <dgm:pt modelId="{B6433446-76C8-45C0-83BC-A91C0E0E9F61}" type="parTrans" cxnId="{12D70C50-4390-4354-8DBB-B3B0F0D911F4}">
      <dgm:prSet/>
      <dgm:spPr/>
      <dgm:t>
        <a:bodyPr/>
        <a:lstStyle/>
        <a:p>
          <a:endParaRPr lang="en-US"/>
        </a:p>
      </dgm:t>
    </dgm:pt>
    <dgm:pt modelId="{2DCF810D-8B9C-4CC7-BF3F-8FB0B60E1E79}" type="sibTrans" cxnId="{12D70C50-4390-4354-8DBB-B3B0F0D911F4}">
      <dgm:prSet/>
      <dgm:spPr/>
      <dgm:t>
        <a:bodyPr/>
        <a:lstStyle/>
        <a:p>
          <a:endParaRPr lang="en-US"/>
        </a:p>
      </dgm:t>
    </dgm:pt>
    <dgm:pt modelId="{06CDD6F3-DE7B-43B6-8AF5-0959EC172DCC}" type="pres">
      <dgm:prSet presAssocID="{123B3BCD-027A-4476-ABA6-19FD0FB5A7A3}" presName="Name0" presStyleCnt="0">
        <dgm:presLayoutVars>
          <dgm:dir/>
          <dgm:animLvl val="lvl"/>
          <dgm:resizeHandles val="exact"/>
        </dgm:presLayoutVars>
      </dgm:prSet>
      <dgm:spPr/>
      <dgm:t>
        <a:bodyPr/>
        <a:lstStyle/>
        <a:p>
          <a:endParaRPr lang="en-US"/>
        </a:p>
      </dgm:t>
    </dgm:pt>
    <dgm:pt modelId="{CB1C5200-079E-4199-8808-8D9D4CC43509}" type="pres">
      <dgm:prSet presAssocID="{EACD09F3-EDF1-4095-8271-E476A240E499}" presName="composite" presStyleCnt="0"/>
      <dgm:spPr/>
    </dgm:pt>
    <dgm:pt modelId="{B1FC1773-BC49-472D-B3C6-9417E25F508E}" type="pres">
      <dgm:prSet presAssocID="{EACD09F3-EDF1-4095-8271-E476A240E499}" presName="parTx" presStyleLbl="alignNode1" presStyleIdx="0" presStyleCnt="2">
        <dgm:presLayoutVars>
          <dgm:chMax val="0"/>
          <dgm:chPref val="0"/>
          <dgm:bulletEnabled val="1"/>
        </dgm:presLayoutVars>
      </dgm:prSet>
      <dgm:spPr/>
      <dgm:t>
        <a:bodyPr/>
        <a:lstStyle/>
        <a:p>
          <a:endParaRPr lang="en-US"/>
        </a:p>
      </dgm:t>
    </dgm:pt>
    <dgm:pt modelId="{F1331407-23B2-4726-B4B0-3112F5CECAF7}" type="pres">
      <dgm:prSet presAssocID="{EACD09F3-EDF1-4095-8271-E476A240E499}" presName="desTx" presStyleLbl="alignAccFollowNode1" presStyleIdx="0" presStyleCnt="2">
        <dgm:presLayoutVars>
          <dgm:bulletEnabled val="1"/>
        </dgm:presLayoutVars>
      </dgm:prSet>
      <dgm:spPr/>
      <dgm:t>
        <a:bodyPr/>
        <a:lstStyle/>
        <a:p>
          <a:endParaRPr lang="en-US"/>
        </a:p>
      </dgm:t>
    </dgm:pt>
    <dgm:pt modelId="{8D6502B2-8088-4900-A371-37AD2534B1B3}" type="pres">
      <dgm:prSet presAssocID="{9A715759-8494-47CE-9894-0F0CE2BBCF2B}" presName="space" presStyleCnt="0"/>
      <dgm:spPr/>
    </dgm:pt>
    <dgm:pt modelId="{3E9D1B22-A39D-4DDE-BD00-D73D64F78D26}" type="pres">
      <dgm:prSet presAssocID="{17180714-B981-4AEF-B0EE-74935EA6F85F}" presName="composite" presStyleCnt="0"/>
      <dgm:spPr/>
    </dgm:pt>
    <dgm:pt modelId="{2866A689-F420-4580-8AF9-FA4B4529AA2A}" type="pres">
      <dgm:prSet presAssocID="{17180714-B981-4AEF-B0EE-74935EA6F85F}" presName="parTx" presStyleLbl="alignNode1" presStyleIdx="1" presStyleCnt="2">
        <dgm:presLayoutVars>
          <dgm:chMax val="0"/>
          <dgm:chPref val="0"/>
          <dgm:bulletEnabled val="1"/>
        </dgm:presLayoutVars>
      </dgm:prSet>
      <dgm:spPr/>
      <dgm:t>
        <a:bodyPr/>
        <a:lstStyle/>
        <a:p>
          <a:endParaRPr lang="en-US"/>
        </a:p>
      </dgm:t>
    </dgm:pt>
    <dgm:pt modelId="{0F4AB595-3035-45A9-8B48-C3A13C9D66BA}" type="pres">
      <dgm:prSet presAssocID="{17180714-B981-4AEF-B0EE-74935EA6F85F}" presName="desTx" presStyleLbl="alignAccFollowNode1" presStyleIdx="1" presStyleCnt="2">
        <dgm:presLayoutVars>
          <dgm:bulletEnabled val="1"/>
        </dgm:presLayoutVars>
      </dgm:prSet>
      <dgm:spPr/>
      <dgm:t>
        <a:bodyPr/>
        <a:lstStyle/>
        <a:p>
          <a:endParaRPr lang="en-US"/>
        </a:p>
      </dgm:t>
    </dgm:pt>
  </dgm:ptLst>
  <dgm:cxnLst>
    <dgm:cxn modelId="{F591D4AA-7B6A-4BEE-A5D5-3F118C819C7B}" type="presOf" srcId="{5BB1D655-562D-4804-B3AC-DDD9E875724F}" destId="{F1331407-23B2-4726-B4B0-3112F5CECAF7}" srcOrd="0" destOrd="1" presId="urn:microsoft.com/office/officeart/2005/8/layout/hList1"/>
    <dgm:cxn modelId="{8019D008-6149-4BB8-9470-65FE96B688C9}" srcId="{123B3BCD-027A-4476-ABA6-19FD0FB5A7A3}" destId="{17180714-B981-4AEF-B0EE-74935EA6F85F}" srcOrd="1" destOrd="0" parTransId="{D03285DD-7F40-4A45-B536-35206761B8E6}" sibTransId="{9F400006-0453-4605-849D-3B5C3577AFB0}"/>
    <dgm:cxn modelId="{62193D77-413A-4EBE-BD8D-76FE4AA3CDE2}" srcId="{EACD09F3-EDF1-4095-8271-E476A240E499}" destId="{FEA3638F-62C5-4B20-8D85-4EDD89DFB5AD}" srcOrd="0" destOrd="0" parTransId="{328AC479-8F1C-4BC4-A750-9EAA8D8E7D59}" sibTransId="{DC8ACD30-2D2F-47DE-80E5-73C8C5A869DC}"/>
    <dgm:cxn modelId="{C2DE841B-05DB-4F7A-9772-22C8E1118D4E}" type="presOf" srcId="{FEA3638F-62C5-4B20-8D85-4EDD89DFB5AD}" destId="{F1331407-23B2-4726-B4B0-3112F5CECAF7}" srcOrd="0" destOrd="0" presId="urn:microsoft.com/office/officeart/2005/8/layout/hList1"/>
    <dgm:cxn modelId="{802359F8-01BA-4243-A52A-BC90AACE67B9}" type="presOf" srcId="{75D828EF-C031-44E3-8F4C-C5D3BB4F82E9}" destId="{0F4AB595-3035-45A9-8B48-C3A13C9D66BA}" srcOrd="0" destOrd="0" presId="urn:microsoft.com/office/officeart/2005/8/layout/hList1"/>
    <dgm:cxn modelId="{4EF3BFA7-E3C9-497C-937D-A0C2AABF0F16}" type="presOf" srcId="{123B3BCD-027A-4476-ABA6-19FD0FB5A7A3}" destId="{06CDD6F3-DE7B-43B6-8AF5-0959EC172DCC}" srcOrd="0" destOrd="0" presId="urn:microsoft.com/office/officeart/2005/8/layout/hList1"/>
    <dgm:cxn modelId="{52E1FC06-5FBA-48FF-AA28-7985AE72BE5D}" type="presOf" srcId="{5F64413B-ABAA-4F00-85EF-2DB08D58CBB0}" destId="{0F4AB595-3035-45A9-8B48-C3A13C9D66BA}" srcOrd="0" destOrd="3" presId="urn:microsoft.com/office/officeart/2005/8/layout/hList1"/>
    <dgm:cxn modelId="{040B2EAE-4087-421F-B6C6-EC44A3E1BBDB}" type="presOf" srcId="{F836A9B7-93A0-41F4-A2FC-BC03ED911380}" destId="{0F4AB595-3035-45A9-8B48-C3A13C9D66BA}" srcOrd="0" destOrd="2" presId="urn:microsoft.com/office/officeart/2005/8/layout/hList1"/>
    <dgm:cxn modelId="{15CEC52F-754B-47E0-A3A3-EE1751B2BC83}" srcId="{17180714-B981-4AEF-B0EE-74935EA6F85F}" destId="{F836A9B7-93A0-41F4-A2FC-BC03ED911380}" srcOrd="2" destOrd="0" parTransId="{F49E817A-89A6-4740-8B3A-C5B4DEF1A151}" sibTransId="{11B11FA2-7A01-4D8C-A65C-E108D48F3A7E}"/>
    <dgm:cxn modelId="{8744CF48-B39B-4EBE-B503-B67A94D1EDCF}" type="presOf" srcId="{A11E95F6-4775-4A1C-BE09-C4E3AB896DE8}" destId="{0F4AB595-3035-45A9-8B48-C3A13C9D66BA}" srcOrd="0" destOrd="1" presId="urn:microsoft.com/office/officeart/2005/8/layout/hList1"/>
    <dgm:cxn modelId="{C7BF2F75-65C7-4449-9B2D-78067469725E}" srcId="{EACD09F3-EDF1-4095-8271-E476A240E499}" destId="{5BB1D655-562D-4804-B3AC-DDD9E875724F}" srcOrd="1" destOrd="0" parTransId="{BCFEAE75-8364-4FE3-990E-ED65B5427630}" sibTransId="{22198F6A-870A-4A70-AD32-C45697024F73}"/>
    <dgm:cxn modelId="{BACAE8AB-FD56-4DE0-8CA7-AFDD9081DEF1}" type="presOf" srcId="{17180714-B981-4AEF-B0EE-74935EA6F85F}" destId="{2866A689-F420-4580-8AF9-FA4B4529AA2A}" srcOrd="0" destOrd="0" presId="urn:microsoft.com/office/officeart/2005/8/layout/hList1"/>
    <dgm:cxn modelId="{82653AD1-E39E-4C79-AA9A-7D5D7ED45824}" type="presOf" srcId="{EACD09F3-EDF1-4095-8271-E476A240E499}" destId="{B1FC1773-BC49-472D-B3C6-9417E25F508E}" srcOrd="0" destOrd="0" presId="urn:microsoft.com/office/officeart/2005/8/layout/hList1"/>
    <dgm:cxn modelId="{F6591F8E-A63B-46CD-A92A-7D9C6483C8EA}" type="presOf" srcId="{40B9C3CC-8871-4F7C-B790-F5649C83FE07}" destId="{0F4AB595-3035-45A9-8B48-C3A13C9D66BA}" srcOrd="0" destOrd="4" presId="urn:microsoft.com/office/officeart/2005/8/layout/hList1"/>
    <dgm:cxn modelId="{DB83B7EC-EFB2-423F-B30B-0DF99EE881D2}" srcId="{123B3BCD-027A-4476-ABA6-19FD0FB5A7A3}" destId="{EACD09F3-EDF1-4095-8271-E476A240E499}" srcOrd="0" destOrd="0" parTransId="{A6B8B9B4-BDCD-4F5A-9E2D-553424E88AB2}" sibTransId="{9A715759-8494-47CE-9894-0F0CE2BBCF2B}"/>
    <dgm:cxn modelId="{6D6FC5FA-FF24-4F30-A038-9A064693C0BF}" srcId="{17180714-B981-4AEF-B0EE-74935EA6F85F}" destId="{5F64413B-ABAA-4F00-85EF-2DB08D58CBB0}" srcOrd="3" destOrd="0" parTransId="{73FAD727-0456-4AC8-85BD-CA136BE1A3CD}" sibTransId="{9D4C3B19-5E75-4A2D-8450-6D1119DEB9C8}"/>
    <dgm:cxn modelId="{62142C07-4ED5-4EBF-9508-5349F193C1D3}" srcId="{17180714-B981-4AEF-B0EE-74935EA6F85F}" destId="{A11E95F6-4775-4A1C-BE09-C4E3AB896DE8}" srcOrd="1" destOrd="0" parTransId="{38E391FB-D6E8-41C0-8EE1-044525CAFDAA}" sibTransId="{1B0B3D02-8AE6-4EEA-B4A1-3CBD561A3ED0}"/>
    <dgm:cxn modelId="{BBA9FEC7-DB56-49D8-9D00-05385EC0C5A5}" srcId="{17180714-B981-4AEF-B0EE-74935EA6F85F}" destId="{75D828EF-C031-44E3-8F4C-C5D3BB4F82E9}" srcOrd="0" destOrd="0" parTransId="{196F5471-0706-4542-ACF4-6ACF0C795FDA}" sibTransId="{9E1D7EC0-4C5F-40A0-9D87-DDCECF51E79D}"/>
    <dgm:cxn modelId="{6CF701DA-E7D2-487A-908B-85482368C437}" srcId="{EACD09F3-EDF1-4095-8271-E476A240E499}" destId="{B259EDB3-E120-4396-973E-5955D148A11D}" srcOrd="2" destOrd="0" parTransId="{02B54C15-A252-400C-810A-15D83DE1C327}" sibTransId="{AF691D39-E797-4098-979D-2F389C5F0CFC}"/>
    <dgm:cxn modelId="{12D70C50-4390-4354-8DBB-B3B0F0D911F4}" srcId="{17180714-B981-4AEF-B0EE-74935EA6F85F}" destId="{40B9C3CC-8871-4F7C-B790-F5649C83FE07}" srcOrd="4" destOrd="0" parTransId="{B6433446-76C8-45C0-83BC-A91C0E0E9F61}" sibTransId="{2DCF810D-8B9C-4CC7-BF3F-8FB0B60E1E79}"/>
    <dgm:cxn modelId="{DE7A92CA-EE1A-4169-B1CA-13B19769CA48}" type="presOf" srcId="{B259EDB3-E120-4396-973E-5955D148A11D}" destId="{F1331407-23B2-4726-B4B0-3112F5CECAF7}" srcOrd="0" destOrd="2" presId="urn:microsoft.com/office/officeart/2005/8/layout/hList1"/>
    <dgm:cxn modelId="{3E0DEAFA-11D3-498E-83B3-263FE5579EE4}" type="presParOf" srcId="{06CDD6F3-DE7B-43B6-8AF5-0959EC172DCC}" destId="{CB1C5200-079E-4199-8808-8D9D4CC43509}" srcOrd="0" destOrd="0" presId="urn:microsoft.com/office/officeart/2005/8/layout/hList1"/>
    <dgm:cxn modelId="{16AD9B28-6CAD-4B65-8E2A-4638C630F56B}" type="presParOf" srcId="{CB1C5200-079E-4199-8808-8D9D4CC43509}" destId="{B1FC1773-BC49-472D-B3C6-9417E25F508E}" srcOrd="0" destOrd="0" presId="urn:microsoft.com/office/officeart/2005/8/layout/hList1"/>
    <dgm:cxn modelId="{3C29695A-FEAC-484C-A479-43EE3826CC2E}" type="presParOf" srcId="{CB1C5200-079E-4199-8808-8D9D4CC43509}" destId="{F1331407-23B2-4726-B4B0-3112F5CECAF7}" srcOrd="1" destOrd="0" presId="urn:microsoft.com/office/officeart/2005/8/layout/hList1"/>
    <dgm:cxn modelId="{08698374-155D-40D8-A934-A475AEF767D0}" type="presParOf" srcId="{06CDD6F3-DE7B-43B6-8AF5-0959EC172DCC}" destId="{8D6502B2-8088-4900-A371-37AD2534B1B3}" srcOrd="1" destOrd="0" presId="urn:microsoft.com/office/officeart/2005/8/layout/hList1"/>
    <dgm:cxn modelId="{AF250A05-FB32-4074-9D08-0281955474E3}" type="presParOf" srcId="{06CDD6F3-DE7B-43B6-8AF5-0959EC172DCC}" destId="{3E9D1B22-A39D-4DDE-BD00-D73D64F78D26}" srcOrd="2" destOrd="0" presId="urn:microsoft.com/office/officeart/2005/8/layout/hList1"/>
    <dgm:cxn modelId="{F7C21789-6FB4-42A2-9F85-95CDE94D70B0}" type="presParOf" srcId="{3E9D1B22-A39D-4DDE-BD00-D73D64F78D26}" destId="{2866A689-F420-4580-8AF9-FA4B4529AA2A}" srcOrd="0" destOrd="0" presId="urn:microsoft.com/office/officeart/2005/8/layout/hList1"/>
    <dgm:cxn modelId="{AF99B07A-7A72-466A-B963-3B0F019378F1}" type="presParOf" srcId="{3E9D1B22-A39D-4DDE-BD00-D73D64F78D26}" destId="{0F4AB595-3035-45A9-8B48-C3A13C9D66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C8F5844-DDBD-4C4D-A2E1-A07B6BD932DD}" type="doc">
      <dgm:prSet loTypeId="urn:microsoft.com/office/officeart/2005/8/layout/lProcess1" loCatId="process" qsTypeId="urn:microsoft.com/office/officeart/2005/8/quickstyle/3d4" qsCatId="3D" csTypeId="urn:microsoft.com/office/officeart/2005/8/colors/accent1_2" csCatId="accent1" phldr="1"/>
      <dgm:spPr/>
      <dgm:t>
        <a:bodyPr/>
        <a:lstStyle/>
        <a:p>
          <a:endParaRPr lang="en-US"/>
        </a:p>
      </dgm:t>
    </dgm:pt>
    <dgm:pt modelId="{2B357D7C-155D-41CE-A9CB-07595D5BF016}">
      <dgm:prSet phldrT="[Text]" custT="1"/>
      <dgm:spPr/>
      <dgm:t>
        <a:bodyPr/>
        <a:lstStyle/>
        <a:p>
          <a:r>
            <a:rPr lang="en-US" sz="3200" dirty="0" smtClean="0"/>
            <a:t>PSB</a:t>
          </a:r>
          <a:endParaRPr lang="en-US" sz="3200" dirty="0"/>
        </a:p>
      </dgm:t>
    </dgm:pt>
    <dgm:pt modelId="{9B8B3687-A66D-45E1-B5CB-6B7ABE3D830C}" type="parTrans" cxnId="{62947B24-DEC7-478B-BA6A-D97659D08D4C}">
      <dgm:prSet/>
      <dgm:spPr/>
      <dgm:t>
        <a:bodyPr/>
        <a:lstStyle/>
        <a:p>
          <a:endParaRPr lang="en-US" sz="2000"/>
        </a:p>
      </dgm:t>
    </dgm:pt>
    <dgm:pt modelId="{6B5AC632-CE1D-4479-BEAC-47C2469BB96C}" type="sibTrans" cxnId="{62947B24-DEC7-478B-BA6A-D97659D08D4C}">
      <dgm:prSet/>
      <dgm:spPr/>
      <dgm:t>
        <a:bodyPr/>
        <a:lstStyle/>
        <a:p>
          <a:endParaRPr lang="en-US" sz="2000"/>
        </a:p>
      </dgm:t>
    </dgm:pt>
    <dgm:pt modelId="{64CB84C1-6267-4F3F-8485-B905D26B625C}">
      <dgm:prSet phldrT="[Text]" custT="1"/>
      <dgm:spPr/>
      <dgm:t>
        <a:bodyPr/>
        <a:lstStyle/>
        <a:p>
          <a:r>
            <a:rPr lang="en-US" sz="1800" dirty="0" smtClean="0"/>
            <a:t>“17: SBI </a:t>
          </a:r>
          <a:endParaRPr lang="en-US" sz="1800" dirty="0"/>
        </a:p>
      </dgm:t>
    </dgm:pt>
    <dgm:pt modelId="{27F94B04-9A7B-49C5-AE0F-F62E19BEEE3C}" type="parTrans" cxnId="{C4116753-1BA0-4158-8163-5E3AA7F499A8}">
      <dgm:prSet/>
      <dgm:spPr/>
      <dgm:t>
        <a:bodyPr/>
        <a:lstStyle/>
        <a:p>
          <a:endParaRPr lang="en-US" sz="2000"/>
        </a:p>
      </dgm:t>
    </dgm:pt>
    <dgm:pt modelId="{28090964-84D7-45C8-8388-7934A8023776}" type="sibTrans" cxnId="{C4116753-1BA0-4158-8163-5E3AA7F499A8}">
      <dgm:prSet/>
      <dgm:spPr/>
      <dgm:t>
        <a:bodyPr/>
        <a:lstStyle/>
        <a:p>
          <a:endParaRPr lang="en-US" sz="2000"/>
        </a:p>
      </dgm:t>
    </dgm:pt>
    <dgm:pt modelId="{A9D4C40B-BE46-443F-AD17-E71B830934B5}">
      <dgm:prSet phldrT="[Text]" custT="1"/>
      <dgm:spPr/>
      <dgm:t>
        <a:bodyPr/>
        <a:lstStyle/>
        <a:p>
          <a:r>
            <a:rPr lang="en-US" sz="3200" dirty="0" smtClean="0"/>
            <a:t>Telecom</a:t>
          </a:r>
          <a:endParaRPr lang="en-US" sz="3200" dirty="0"/>
        </a:p>
      </dgm:t>
    </dgm:pt>
    <dgm:pt modelId="{1760BE25-D53A-489F-89B5-C03D608C1908}" type="parTrans" cxnId="{2293260E-6B81-4527-854F-69651A46B19B}">
      <dgm:prSet/>
      <dgm:spPr/>
      <dgm:t>
        <a:bodyPr/>
        <a:lstStyle/>
        <a:p>
          <a:endParaRPr lang="en-US" sz="2000"/>
        </a:p>
      </dgm:t>
    </dgm:pt>
    <dgm:pt modelId="{54428184-9EE8-4650-BD01-C52DFE6F2A26}" type="sibTrans" cxnId="{2293260E-6B81-4527-854F-69651A46B19B}">
      <dgm:prSet/>
      <dgm:spPr/>
      <dgm:t>
        <a:bodyPr/>
        <a:lstStyle/>
        <a:p>
          <a:endParaRPr lang="en-US" sz="2000"/>
        </a:p>
      </dgm:t>
    </dgm:pt>
    <dgm:pt modelId="{ECFBF0EC-BB8E-4592-9B7B-66C4A176EBD1}">
      <dgm:prSet phldrT="[Text]" custT="1"/>
      <dgm:spPr>
        <a:solidFill>
          <a:schemeClr val="accent2">
            <a:lumMod val="60000"/>
            <a:lumOff val="40000"/>
            <a:alpha val="90000"/>
          </a:schemeClr>
        </a:solidFill>
      </dgm:spPr>
      <dgm:t>
        <a:bodyPr/>
        <a:lstStyle/>
        <a:p>
          <a:r>
            <a:rPr lang="en-US" sz="1800" strike="sngStrike" dirty="0" smtClean="0"/>
            <a:t>5 </a:t>
          </a:r>
          <a:r>
            <a:rPr lang="en-US" sz="1800" strike="sngStrike" dirty="0" err="1" smtClean="0"/>
            <a:t>asso</a:t>
          </a:r>
          <a:r>
            <a:rPr lang="en-US" sz="1800" strike="sngStrike" dirty="0" smtClean="0"/>
            <a:t>.</a:t>
          </a:r>
          <a:endParaRPr lang="en-US" sz="1800" strike="sngStrike" dirty="0"/>
        </a:p>
      </dgm:t>
    </dgm:pt>
    <dgm:pt modelId="{0D9C9445-814E-409F-896E-5F363D733201}" type="parTrans" cxnId="{FEC71C28-B7D5-48F3-A0BF-F1684C1A5C6C}">
      <dgm:prSet/>
      <dgm:spPr/>
      <dgm:t>
        <a:bodyPr/>
        <a:lstStyle/>
        <a:p>
          <a:endParaRPr lang="en-US" sz="2000"/>
        </a:p>
      </dgm:t>
    </dgm:pt>
    <dgm:pt modelId="{46E90633-B4E0-40DE-87F7-A3BE1CEB3472}" type="sibTrans" cxnId="{FEC71C28-B7D5-48F3-A0BF-F1684C1A5C6C}">
      <dgm:prSet/>
      <dgm:spPr/>
      <dgm:t>
        <a:bodyPr/>
        <a:lstStyle/>
        <a:p>
          <a:endParaRPr lang="en-US" sz="2000"/>
        </a:p>
      </dgm:t>
    </dgm:pt>
    <dgm:pt modelId="{B607A41C-853E-439D-8FA0-4A93F46360C2}">
      <dgm:prSet phldrT="[Text]" custT="1"/>
      <dgm:spPr>
        <a:solidFill>
          <a:schemeClr val="accent2">
            <a:lumMod val="60000"/>
            <a:lumOff val="40000"/>
            <a:alpha val="90000"/>
          </a:schemeClr>
        </a:solidFill>
      </dgm:spPr>
      <dgm:t>
        <a:bodyPr/>
        <a:lstStyle/>
        <a:p>
          <a:r>
            <a:rPr lang="en-US" sz="1800" strike="sngStrike" dirty="0" smtClean="0"/>
            <a:t>BMB</a:t>
          </a:r>
          <a:endParaRPr lang="en-US" sz="1800" strike="sngStrike" dirty="0"/>
        </a:p>
      </dgm:t>
    </dgm:pt>
    <dgm:pt modelId="{19514213-D70E-463A-A9FD-83AB2DECD79E}" type="parTrans" cxnId="{052BEAC5-FF35-4B85-A28F-FC0AF855B63E}">
      <dgm:prSet/>
      <dgm:spPr/>
      <dgm:t>
        <a:bodyPr/>
        <a:lstStyle/>
        <a:p>
          <a:endParaRPr lang="en-US" sz="2000"/>
        </a:p>
      </dgm:t>
    </dgm:pt>
    <dgm:pt modelId="{6974FDD2-B824-473E-91FD-D07245FCDF6E}" type="sibTrans" cxnId="{052BEAC5-FF35-4B85-A28F-FC0AF855B63E}">
      <dgm:prSet/>
      <dgm:spPr/>
      <dgm:t>
        <a:bodyPr/>
        <a:lstStyle/>
        <a:p>
          <a:endParaRPr lang="en-US" sz="2000"/>
        </a:p>
      </dgm:t>
    </dgm:pt>
    <dgm:pt modelId="{621D8087-AE55-4906-A7E6-8B266A986D0F}">
      <dgm:prSet phldrT="[Text]" custT="1"/>
      <dgm:spPr/>
      <dgm:t>
        <a:bodyPr/>
        <a:lstStyle/>
        <a:p>
          <a:r>
            <a:rPr lang="en-US" sz="1800" dirty="0" smtClean="0"/>
            <a:t>“86: MTNL (Delhi, Mumbai)</a:t>
          </a:r>
          <a:endParaRPr lang="en-US" sz="1800" dirty="0"/>
        </a:p>
      </dgm:t>
    </dgm:pt>
    <dgm:pt modelId="{9E08494B-0DCD-4283-A616-8A8BECB04CF7}" type="parTrans" cxnId="{E0ECD95D-6824-4A48-8E68-A4DCBFE490D4}">
      <dgm:prSet/>
      <dgm:spPr/>
      <dgm:t>
        <a:bodyPr/>
        <a:lstStyle/>
        <a:p>
          <a:endParaRPr lang="en-US" sz="2000"/>
        </a:p>
      </dgm:t>
    </dgm:pt>
    <dgm:pt modelId="{4C1F7406-34AA-4E69-BFDA-F6FA1F340CE9}" type="sibTrans" cxnId="{E0ECD95D-6824-4A48-8E68-A4DCBFE490D4}">
      <dgm:prSet/>
      <dgm:spPr/>
      <dgm:t>
        <a:bodyPr/>
        <a:lstStyle/>
        <a:p>
          <a:endParaRPr lang="en-US" sz="2000"/>
        </a:p>
      </dgm:t>
    </dgm:pt>
    <dgm:pt modelId="{415050FB-CABE-4636-89D1-8AA2DE5D082F}">
      <dgm:prSet phldrT="[Text]" custT="1"/>
      <dgm:spPr/>
      <dgm:t>
        <a:bodyPr/>
        <a:lstStyle/>
        <a:p>
          <a:r>
            <a:rPr lang="en-US" sz="3200" dirty="0" err="1" smtClean="0"/>
            <a:t>cOMC</a:t>
          </a:r>
          <a:endParaRPr lang="en-US" sz="3200" dirty="0"/>
        </a:p>
      </dgm:t>
    </dgm:pt>
    <dgm:pt modelId="{435D7E3A-2E43-44CE-B3DC-3E67BCC4532A}" type="parTrans" cxnId="{61CAC239-CA05-474F-B729-B14A67480D9C}">
      <dgm:prSet/>
      <dgm:spPr/>
      <dgm:t>
        <a:bodyPr/>
        <a:lstStyle/>
        <a:p>
          <a:endParaRPr lang="en-US" sz="2000"/>
        </a:p>
      </dgm:t>
    </dgm:pt>
    <dgm:pt modelId="{E0557B73-699A-4025-80EB-3EB0AD7F977A}" type="sibTrans" cxnId="{61CAC239-CA05-474F-B729-B14A67480D9C}">
      <dgm:prSet/>
      <dgm:spPr/>
      <dgm:t>
        <a:bodyPr/>
        <a:lstStyle/>
        <a:p>
          <a:endParaRPr lang="en-US" sz="2000"/>
        </a:p>
      </dgm:t>
    </dgm:pt>
    <dgm:pt modelId="{32360E17-F5FE-4BC2-9B0E-BC7C30B93E80}">
      <dgm:prSet phldrT="[Text]" custT="1"/>
      <dgm:spPr/>
      <dgm:t>
        <a:bodyPr/>
        <a:lstStyle/>
        <a:p>
          <a:r>
            <a:rPr lang="en-US" sz="1800" dirty="0" smtClean="0"/>
            <a:t>“Oil Major”</a:t>
          </a:r>
          <a:endParaRPr lang="en-US" sz="1800" dirty="0"/>
        </a:p>
      </dgm:t>
    </dgm:pt>
    <dgm:pt modelId="{56C25EA7-F5FB-45E7-80C3-4DE1DCF46B00}" type="parTrans" cxnId="{395F1407-9701-44E9-88D6-495E850EB7D3}">
      <dgm:prSet/>
      <dgm:spPr/>
      <dgm:t>
        <a:bodyPr/>
        <a:lstStyle/>
        <a:p>
          <a:endParaRPr lang="en-US" sz="2000"/>
        </a:p>
      </dgm:t>
    </dgm:pt>
    <dgm:pt modelId="{E9523E57-AD8F-43F6-B9B9-11C381B6094F}" type="sibTrans" cxnId="{395F1407-9701-44E9-88D6-495E850EB7D3}">
      <dgm:prSet/>
      <dgm:spPr/>
      <dgm:t>
        <a:bodyPr/>
        <a:lstStyle/>
        <a:p>
          <a:endParaRPr lang="en-US" sz="2000"/>
        </a:p>
      </dgm:t>
    </dgm:pt>
    <dgm:pt modelId="{96530FC1-A8F7-4D14-8ED1-0387996F91AF}">
      <dgm:prSet phldrT="[Text]" custT="1"/>
      <dgm:spPr/>
      <dgm:t>
        <a:bodyPr/>
        <a:lstStyle/>
        <a:p>
          <a:r>
            <a:rPr lang="en-US" sz="1800" dirty="0" smtClean="0"/>
            <a:t>2000: BSNL for rest of </a:t>
          </a:r>
          <a:r>
            <a:rPr lang="en-US" sz="1800" dirty="0" err="1" smtClean="0"/>
            <a:t>india</a:t>
          </a:r>
          <a:endParaRPr lang="en-US" sz="1800" dirty="0"/>
        </a:p>
      </dgm:t>
    </dgm:pt>
    <dgm:pt modelId="{092A98DC-D97D-4721-A5D9-B4BC506D6A45}" type="parTrans" cxnId="{757DC6A0-8C20-42D6-8801-8EA430056346}">
      <dgm:prSet/>
      <dgm:spPr/>
      <dgm:t>
        <a:bodyPr/>
        <a:lstStyle/>
        <a:p>
          <a:endParaRPr lang="en-US" sz="2000"/>
        </a:p>
      </dgm:t>
    </dgm:pt>
    <dgm:pt modelId="{C031E3F2-7FC9-43B0-B1B5-49962A7F826D}" type="sibTrans" cxnId="{757DC6A0-8C20-42D6-8801-8EA430056346}">
      <dgm:prSet/>
      <dgm:spPr/>
      <dgm:t>
        <a:bodyPr/>
        <a:lstStyle/>
        <a:p>
          <a:endParaRPr lang="en-US" sz="2000"/>
        </a:p>
      </dgm:t>
    </dgm:pt>
    <dgm:pt modelId="{B6672626-4ACF-4ACB-9816-45C51906291B}">
      <dgm:prSet phldrT="[Text]" custT="1"/>
      <dgm:spPr/>
      <dgm:t>
        <a:bodyPr/>
        <a:lstStyle/>
        <a:p>
          <a:r>
            <a:rPr lang="en-US" sz="1800" dirty="0" smtClean="0"/>
            <a:t>02: </a:t>
          </a:r>
          <a:r>
            <a:rPr lang="en-US" sz="1800" dirty="0" err="1" smtClean="0"/>
            <a:t>Pramod</a:t>
          </a:r>
          <a:r>
            <a:rPr lang="en-US" sz="1800" dirty="0" smtClean="0"/>
            <a:t> Mahajan proposed</a:t>
          </a:r>
          <a:endParaRPr lang="en-US" sz="1800" dirty="0"/>
        </a:p>
      </dgm:t>
    </dgm:pt>
    <dgm:pt modelId="{3A881EF6-3056-4986-8D41-8C076D521C9B}" type="parTrans" cxnId="{0CE0D9C0-A628-4242-9ECF-DC98E6127DC0}">
      <dgm:prSet/>
      <dgm:spPr/>
      <dgm:t>
        <a:bodyPr/>
        <a:lstStyle/>
        <a:p>
          <a:endParaRPr lang="en-US" sz="2000"/>
        </a:p>
      </dgm:t>
    </dgm:pt>
    <dgm:pt modelId="{61B4AA57-235E-49B1-A447-5AE2617F6249}" type="sibTrans" cxnId="{0CE0D9C0-A628-4242-9ECF-DC98E6127DC0}">
      <dgm:prSet/>
      <dgm:spPr/>
      <dgm:t>
        <a:bodyPr/>
        <a:lstStyle/>
        <a:p>
          <a:endParaRPr lang="en-US" sz="2000"/>
        </a:p>
      </dgm:t>
    </dgm:pt>
    <dgm:pt modelId="{9EBF1C8C-F788-4E7A-A268-0BDDF1180847}">
      <dgm:prSet phldrT="[Text]" custT="1"/>
      <dgm:spPr/>
      <dgm:t>
        <a:bodyPr/>
        <a:lstStyle/>
        <a:p>
          <a:r>
            <a:rPr lang="en-US" sz="1800" dirty="0" smtClean="0"/>
            <a:t>“17: Budget</a:t>
          </a:r>
          <a:endParaRPr lang="en-US" sz="1800" dirty="0"/>
        </a:p>
      </dgm:t>
    </dgm:pt>
    <dgm:pt modelId="{6F23D807-7367-491D-BEF5-C28F4C7CD2D5}" type="parTrans" cxnId="{2E7A64B4-04CD-4B01-A670-D3E9DBB6E4AE}">
      <dgm:prSet/>
      <dgm:spPr/>
      <dgm:t>
        <a:bodyPr/>
        <a:lstStyle/>
        <a:p>
          <a:endParaRPr lang="en-US" sz="2000"/>
        </a:p>
      </dgm:t>
    </dgm:pt>
    <dgm:pt modelId="{E20BB3A5-CCFF-4872-B578-73F36B85FCB8}" type="sibTrans" cxnId="{2E7A64B4-04CD-4B01-A670-D3E9DBB6E4AE}">
      <dgm:prSet/>
      <dgm:spPr/>
      <dgm:t>
        <a:bodyPr/>
        <a:lstStyle/>
        <a:p>
          <a:endParaRPr lang="en-US" sz="2000"/>
        </a:p>
      </dgm:t>
    </dgm:pt>
    <dgm:pt modelId="{D84A381A-FD41-4361-BD27-9E8FB06ADC3F}">
      <dgm:prSet phldrT="[Text]" custT="1"/>
      <dgm:spPr/>
      <dgm:t>
        <a:bodyPr/>
        <a:lstStyle/>
        <a:p>
          <a:r>
            <a:rPr lang="en-US" sz="3200" dirty="0" smtClean="0"/>
            <a:t>Aviation</a:t>
          </a:r>
          <a:endParaRPr lang="en-US" sz="3200" dirty="0"/>
        </a:p>
      </dgm:t>
    </dgm:pt>
    <dgm:pt modelId="{5674C184-D3C8-4294-BF65-D8A40D0EEBE7}" type="parTrans" cxnId="{B6CE9FF0-CE08-4AD8-8DC2-326BB35DC400}">
      <dgm:prSet/>
      <dgm:spPr/>
      <dgm:t>
        <a:bodyPr/>
        <a:lstStyle/>
        <a:p>
          <a:endParaRPr lang="en-US" sz="2000"/>
        </a:p>
      </dgm:t>
    </dgm:pt>
    <dgm:pt modelId="{B213344A-E07C-43DD-8FFB-D18A62540562}" type="sibTrans" cxnId="{B6CE9FF0-CE08-4AD8-8DC2-326BB35DC400}">
      <dgm:prSet/>
      <dgm:spPr/>
      <dgm:t>
        <a:bodyPr/>
        <a:lstStyle/>
        <a:p>
          <a:endParaRPr lang="en-US" sz="2000"/>
        </a:p>
      </dgm:t>
    </dgm:pt>
    <dgm:pt modelId="{F7DA94D0-550B-46AF-854C-C7CEAA97E64D}">
      <dgm:prSet phldrT="[Text]" custT="1"/>
      <dgm:spPr>
        <a:solidFill>
          <a:schemeClr val="accent2">
            <a:lumMod val="60000"/>
            <a:lumOff val="40000"/>
            <a:alpha val="90000"/>
          </a:schemeClr>
        </a:solidFill>
      </dgm:spPr>
      <dgm:t>
        <a:bodyPr/>
        <a:lstStyle/>
        <a:p>
          <a:r>
            <a:rPr lang="en-US" sz="1800" strike="sngStrike" dirty="0" smtClean="0"/>
            <a:t>Indian Airlines</a:t>
          </a:r>
          <a:endParaRPr lang="en-US" sz="1800" strike="sngStrike" dirty="0"/>
        </a:p>
      </dgm:t>
    </dgm:pt>
    <dgm:pt modelId="{19580837-1403-47A7-AD48-16B9E5073329}" type="parTrans" cxnId="{9B1024C4-7D81-4515-B336-38E065CD0E5F}">
      <dgm:prSet/>
      <dgm:spPr/>
      <dgm:t>
        <a:bodyPr/>
        <a:lstStyle/>
        <a:p>
          <a:endParaRPr lang="en-US" sz="2000"/>
        </a:p>
      </dgm:t>
    </dgm:pt>
    <dgm:pt modelId="{F20B0120-C43A-4D37-8909-6EBD024E8B0F}" type="sibTrans" cxnId="{9B1024C4-7D81-4515-B336-38E065CD0E5F}">
      <dgm:prSet/>
      <dgm:spPr/>
      <dgm:t>
        <a:bodyPr/>
        <a:lstStyle/>
        <a:p>
          <a:endParaRPr lang="en-US" sz="2000"/>
        </a:p>
      </dgm:t>
    </dgm:pt>
    <dgm:pt modelId="{52BD0427-C3C7-487B-8DA1-7FCE0489A69B}">
      <dgm:prSet phldrT="[Text]" custT="1"/>
      <dgm:spPr/>
      <dgm:t>
        <a:bodyPr/>
        <a:lstStyle/>
        <a:p>
          <a:r>
            <a:rPr lang="en-US" sz="1800" dirty="0" smtClean="0"/>
            <a:t>“07: Air India</a:t>
          </a:r>
          <a:endParaRPr lang="en-US" sz="1800" dirty="0"/>
        </a:p>
      </dgm:t>
    </dgm:pt>
    <dgm:pt modelId="{A14E23F8-29D2-4001-BA55-07683A9D1314}" type="parTrans" cxnId="{A4F8B892-3CF3-4BFC-844B-B981D43A5F13}">
      <dgm:prSet/>
      <dgm:spPr/>
      <dgm:t>
        <a:bodyPr/>
        <a:lstStyle/>
        <a:p>
          <a:endParaRPr lang="en-US" sz="2000"/>
        </a:p>
      </dgm:t>
    </dgm:pt>
    <dgm:pt modelId="{D7DD7DCA-CCF8-4A06-8639-C736406E0986}" type="sibTrans" cxnId="{A4F8B892-3CF3-4BFC-844B-B981D43A5F13}">
      <dgm:prSet/>
      <dgm:spPr/>
      <dgm:t>
        <a:bodyPr/>
        <a:lstStyle/>
        <a:p>
          <a:endParaRPr lang="en-US" sz="2000"/>
        </a:p>
      </dgm:t>
    </dgm:pt>
    <dgm:pt modelId="{D431AF89-D7BD-436E-B259-4EC87D829436}">
      <dgm:prSet phldrT="[Text]" custT="1"/>
      <dgm:spPr/>
      <dgm:t>
        <a:bodyPr/>
        <a:lstStyle/>
        <a:p>
          <a:r>
            <a:rPr lang="en-US" sz="1800" dirty="0" smtClean="0"/>
            <a:t>2017: talks, but ‘ no decision yet’</a:t>
          </a:r>
          <a:endParaRPr lang="en-US" sz="1800" dirty="0"/>
        </a:p>
      </dgm:t>
    </dgm:pt>
    <dgm:pt modelId="{1B4DA84E-6E0F-4BD2-87F9-68373AD0BFFE}" type="parTrans" cxnId="{DF0B6F5D-350C-4AFC-A512-FB0E6556C7F8}">
      <dgm:prSet/>
      <dgm:spPr/>
      <dgm:t>
        <a:bodyPr/>
        <a:lstStyle/>
        <a:p>
          <a:endParaRPr lang="en-US"/>
        </a:p>
      </dgm:t>
    </dgm:pt>
    <dgm:pt modelId="{38E99B50-99B0-4127-B5B0-E3E405B5128F}" type="sibTrans" cxnId="{DF0B6F5D-350C-4AFC-A512-FB0E6556C7F8}">
      <dgm:prSet/>
      <dgm:spPr/>
      <dgm:t>
        <a:bodyPr/>
        <a:lstStyle/>
        <a:p>
          <a:endParaRPr lang="en-US"/>
        </a:p>
      </dgm:t>
    </dgm:pt>
    <dgm:pt modelId="{F1218F16-ABA4-4AF8-B310-055B23389B3D}" type="pres">
      <dgm:prSet presAssocID="{0C8F5844-DDBD-4C4D-A2E1-A07B6BD932DD}" presName="Name0" presStyleCnt="0">
        <dgm:presLayoutVars>
          <dgm:dir/>
          <dgm:animLvl val="lvl"/>
          <dgm:resizeHandles val="exact"/>
        </dgm:presLayoutVars>
      </dgm:prSet>
      <dgm:spPr/>
      <dgm:t>
        <a:bodyPr/>
        <a:lstStyle/>
        <a:p>
          <a:endParaRPr lang="en-US"/>
        </a:p>
      </dgm:t>
    </dgm:pt>
    <dgm:pt modelId="{796A8962-099A-420F-B374-EDB9E0BC07A4}" type="pres">
      <dgm:prSet presAssocID="{D84A381A-FD41-4361-BD27-9E8FB06ADC3F}" presName="vertFlow" presStyleCnt="0"/>
      <dgm:spPr/>
    </dgm:pt>
    <dgm:pt modelId="{BA377F88-3749-47F5-8E57-E713DE397209}" type="pres">
      <dgm:prSet presAssocID="{D84A381A-FD41-4361-BD27-9E8FB06ADC3F}" presName="header" presStyleLbl="node1" presStyleIdx="0" presStyleCnt="4"/>
      <dgm:spPr/>
      <dgm:t>
        <a:bodyPr/>
        <a:lstStyle/>
        <a:p>
          <a:endParaRPr lang="en-US"/>
        </a:p>
      </dgm:t>
    </dgm:pt>
    <dgm:pt modelId="{6D21DFE7-C0A3-4D71-A291-4776CEF3CBC4}" type="pres">
      <dgm:prSet presAssocID="{A14E23F8-29D2-4001-BA55-07683A9D1314}" presName="parTrans" presStyleLbl="sibTrans2D1" presStyleIdx="0" presStyleCnt="11"/>
      <dgm:spPr/>
      <dgm:t>
        <a:bodyPr/>
        <a:lstStyle/>
        <a:p>
          <a:endParaRPr lang="en-US"/>
        </a:p>
      </dgm:t>
    </dgm:pt>
    <dgm:pt modelId="{3B684966-5353-455C-8107-154AED97EFC0}" type="pres">
      <dgm:prSet presAssocID="{52BD0427-C3C7-487B-8DA1-7FCE0489A69B}" presName="child" presStyleLbl="alignAccFollowNode1" presStyleIdx="0" presStyleCnt="11">
        <dgm:presLayoutVars>
          <dgm:chMax val="0"/>
          <dgm:bulletEnabled val="1"/>
        </dgm:presLayoutVars>
      </dgm:prSet>
      <dgm:spPr/>
      <dgm:t>
        <a:bodyPr/>
        <a:lstStyle/>
        <a:p>
          <a:endParaRPr lang="en-US"/>
        </a:p>
      </dgm:t>
    </dgm:pt>
    <dgm:pt modelId="{9FD7EDAD-039C-49EA-A2FC-7902087F1F26}" type="pres">
      <dgm:prSet presAssocID="{D7DD7DCA-CCF8-4A06-8639-C736406E0986}" presName="sibTrans" presStyleLbl="sibTrans2D1" presStyleIdx="1" presStyleCnt="11"/>
      <dgm:spPr/>
      <dgm:t>
        <a:bodyPr/>
        <a:lstStyle/>
        <a:p>
          <a:endParaRPr lang="en-US"/>
        </a:p>
      </dgm:t>
    </dgm:pt>
    <dgm:pt modelId="{F100165E-3DD0-40E9-9014-DA1BA547C5D2}" type="pres">
      <dgm:prSet presAssocID="{F7DA94D0-550B-46AF-854C-C7CEAA97E64D}" presName="child" presStyleLbl="alignAccFollowNode1" presStyleIdx="1" presStyleCnt="11">
        <dgm:presLayoutVars>
          <dgm:chMax val="0"/>
          <dgm:bulletEnabled val="1"/>
        </dgm:presLayoutVars>
      </dgm:prSet>
      <dgm:spPr/>
      <dgm:t>
        <a:bodyPr/>
        <a:lstStyle/>
        <a:p>
          <a:endParaRPr lang="en-US"/>
        </a:p>
      </dgm:t>
    </dgm:pt>
    <dgm:pt modelId="{8628A30D-8A85-4889-9EAA-891CCC55C27B}" type="pres">
      <dgm:prSet presAssocID="{D84A381A-FD41-4361-BD27-9E8FB06ADC3F}" presName="hSp" presStyleCnt="0"/>
      <dgm:spPr/>
    </dgm:pt>
    <dgm:pt modelId="{A9945A4E-9A52-4472-A9EA-C070C6247AC4}" type="pres">
      <dgm:prSet presAssocID="{2B357D7C-155D-41CE-A9CB-07595D5BF016}" presName="vertFlow" presStyleCnt="0"/>
      <dgm:spPr/>
    </dgm:pt>
    <dgm:pt modelId="{5914C7C3-BE5B-4F9D-97A3-DCE1180C09DF}" type="pres">
      <dgm:prSet presAssocID="{2B357D7C-155D-41CE-A9CB-07595D5BF016}" presName="header" presStyleLbl="node1" presStyleIdx="1" presStyleCnt="4"/>
      <dgm:spPr/>
      <dgm:t>
        <a:bodyPr/>
        <a:lstStyle/>
        <a:p>
          <a:endParaRPr lang="en-US"/>
        </a:p>
      </dgm:t>
    </dgm:pt>
    <dgm:pt modelId="{9F654FD4-7B54-4FCF-A458-68B2477C911F}" type="pres">
      <dgm:prSet presAssocID="{27F94B04-9A7B-49C5-AE0F-F62E19BEEE3C}" presName="parTrans" presStyleLbl="sibTrans2D1" presStyleIdx="2" presStyleCnt="11"/>
      <dgm:spPr/>
      <dgm:t>
        <a:bodyPr/>
        <a:lstStyle/>
        <a:p>
          <a:endParaRPr lang="en-US"/>
        </a:p>
      </dgm:t>
    </dgm:pt>
    <dgm:pt modelId="{DCAEC2F0-68EF-4A03-AF0B-309FCF3BE1A6}" type="pres">
      <dgm:prSet presAssocID="{64CB84C1-6267-4F3F-8485-B905D26B625C}" presName="child" presStyleLbl="alignAccFollowNode1" presStyleIdx="2" presStyleCnt="11">
        <dgm:presLayoutVars>
          <dgm:chMax val="0"/>
          <dgm:bulletEnabled val="1"/>
        </dgm:presLayoutVars>
      </dgm:prSet>
      <dgm:spPr/>
      <dgm:t>
        <a:bodyPr/>
        <a:lstStyle/>
        <a:p>
          <a:endParaRPr lang="en-US"/>
        </a:p>
      </dgm:t>
    </dgm:pt>
    <dgm:pt modelId="{D0A69178-C84A-42DD-86D8-90CC004C3FF2}" type="pres">
      <dgm:prSet presAssocID="{28090964-84D7-45C8-8388-7934A8023776}" presName="sibTrans" presStyleLbl="sibTrans2D1" presStyleIdx="3" presStyleCnt="11"/>
      <dgm:spPr/>
      <dgm:t>
        <a:bodyPr/>
        <a:lstStyle/>
        <a:p>
          <a:endParaRPr lang="en-US"/>
        </a:p>
      </dgm:t>
    </dgm:pt>
    <dgm:pt modelId="{883BFDA6-A521-41FE-B574-314870068A69}" type="pres">
      <dgm:prSet presAssocID="{ECFBF0EC-BB8E-4592-9B7B-66C4A176EBD1}" presName="child" presStyleLbl="alignAccFollowNode1" presStyleIdx="3" presStyleCnt="11">
        <dgm:presLayoutVars>
          <dgm:chMax val="0"/>
          <dgm:bulletEnabled val="1"/>
        </dgm:presLayoutVars>
      </dgm:prSet>
      <dgm:spPr/>
      <dgm:t>
        <a:bodyPr/>
        <a:lstStyle/>
        <a:p>
          <a:endParaRPr lang="en-US"/>
        </a:p>
      </dgm:t>
    </dgm:pt>
    <dgm:pt modelId="{C935788C-5CFB-4AD1-A3E7-CED3D02873DC}" type="pres">
      <dgm:prSet presAssocID="{46E90633-B4E0-40DE-87F7-A3BE1CEB3472}" presName="sibTrans" presStyleLbl="sibTrans2D1" presStyleIdx="4" presStyleCnt="11"/>
      <dgm:spPr/>
      <dgm:t>
        <a:bodyPr/>
        <a:lstStyle/>
        <a:p>
          <a:endParaRPr lang="en-US"/>
        </a:p>
      </dgm:t>
    </dgm:pt>
    <dgm:pt modelId="{8B2AC76D-0EC4-441F-9761-77AC1DB1E266}" type="pres">
      <dgm:prSet presAssocID="{B607A41C-853E-439D-8FA0-4A93F46360C2}" presName="child" presStyleLbl="alignAccFollowNode1" presStyleIdx="4" presStyleCnt="11">
        <dgm:presLayoutVars>
          <dgm:chMax val="0"/>
          <dgm:bulletEnabled val="1"/>
        </dgm:presLayoutVars>
      </dgm:prSet>
      <dgm:spPr/>
      <dgm:t>
        <a:bodyPr/>
        <a:lstStyle/>
        <a:p>
          <a:endParaRPr lang="en-US"/>
        </a:p>
      </dgm:t>
    </dgm:pt>
    <dgm:pt modelId="{B267063F-AF2F-4919-AD51-E8FF9E6460E5}" type="pres">
      <dgm:prSet presAssocID="{2B357D7C-155D-41CE-A9CB-07595D5BF016}" presName="hSp" presStyleCnt="0"/>
      <dgm:spPr/>
    </dgm:pt>
    <dgm:pt modelId="{BFFCACE2-F205-4F74-B90C-ABDD15F53796}" type="pres">
      <dgm:prSet presAssocID="{A9D4C40B-BE46-443F-AD17-E71B830934B5}" presName="vertFlow" presStyleCnt="0"/>
      <dgm:spPr/>
    </dgm:pt>
    <dgm:pt modelId="{B3041D57-3AFC-4A24-8F90-4A4102AB1618}" type="pres">
      <dgm:prSet presAssocID="{A9D4C40B-BE46-443F-AD17-E71B830934B5}" presName="header" presStyleLbl="node1" presStyleIdx="2" presStyleCnt="4"/>
      <dgm:spPr/>
      <dgm:t>
        <a:bodyPr/>
        <a:lstStyle/>
        <a:p>
          <a:endParaRPr lang="en-US"/>
        </a:p>
      </dgm:t>
    </dgm:pt>
    <dgm:pt modelId="{9109907C-3367-4251-9222-30CE52896600}" type="pres">
      <dgm:prSet presAssocID="{9E08494B-0DCD-4283-A616-8A8BECB04CF7}" presName="parTrans" presStyleLbl="sibTrans2D1" presStyleIdx="5" presStyleCnt="11"/>
      <dgm:spPr/>
      <dgm:t>
        <a:bodyPr/>
        <a:lstStyle/>
        <a:p>
          <a:endParaRPr lang="en-US"/>
        </a:p>
      </dgm:t>
    </dgm:pt>
    <dgm:pt modelId="{EBB20D9D-B006-4091-907F-3ED450B7353F}" type="pres">
      <dgm:prSet presAssocID="{621D8087-AE55-4906-A7E6-8B266A986D0F}" presName="child" presStyleLbl="alignAccFollowNode1" presStyleIdx="5" presStyleCnt="11">
        <dgm:presLayoutVars>
          <dgm:chMax val="0"/>
          <dgm:bulletEnabled val="1"/>
        </dgm:presLayoutVars>
      </dgm:prSet>
      <dgm:spPr/>
      <dgm:t>
        <a:bodyPr/>
        <a:lstStyle/>
        <a:p>
          <a:endParaRPr lang="en-US"/>
        </a:p>
      </dgm:t>
    </dgm:pt>
    <dgm:pt modelId="{3444CD2A-6231-4D9F-8A3B-6C484A6A3F00}" type="pres">
      <dgm:prSet presAssocID="{4C1F7406-34AA-4E69-BFDA-F6FA1F340CE9}" presName="sibTrans" presStyleLbl="sibTrans2D1" presStyleIdx="6" presStyleCnt="11"/>
      <dgm:spPr/>
      <dgm:t>
        <a:bodyPr/>
        <a:lstStyle/>
        <a:p>
          <a:endParaRPr lang="en-US"/>
        </a:p>
      </dgm:t>
    </dgm:pt>
    <dgm:pt modelId="{917ED359-B19C-402C-893A-CD79CC72338F}" type="pres">
      <dgm:prSet presAssocID="{96530FC1-A8F7-4D14-8ED1-0387996F91AF}" presName="child" presStyleLbl="alignAccFollowNode1" presStyleIdx="6" presStyleCnt="11">
        <dgm:presLayoutVars>
          <dgm:chMax val="0"/>
          <dgm:bulletEnabled val="1"/>
        </dgm:presLayoutVars>
      </dgm:prSet>
      <dgm:spPr/>
      <dgm:t>
        <a:bodyPr/>
        <a:lstStyle/>
        <a:p>
          <a:endParaRPr lang="en-US"/>
        </a:p>
      </dgm:t>
    </dgm:pt>
    <dgm:pt modelId="{B9FE7537-3739-4DF9-8461-32C696BB156A}" type="pres">
      <dgm:prSet presAssocID="{C031E3F2-7FC9-43B0-B1B5-49962A7F826D}" presName="sibTrans" presStyleLbl="sibTrans2D1" presStyleIdx="7" presStyleCnt="11"/>
      <dgm:spPr/>
      <dgm:t>
        <a:bodyPr/>
        <a:lstStyle/>
        <a:p>
          <a:endParaRPr lang="en-US"/>
        </a:p>
      </dgm:t>
    </dgm:pt>
    <dgm:pt modelId="{F160D49B-078E-4EA6-A542-54CE9B20BC34}" type="pres">
      <dgm:prSet presAssocID="{B6672626-4ACF-4ACB-9816-45C51906291B}" presName="child" presStyleLbl="alignAccFollowNode1" presStyleIdx="7" presStyleCnt="11">
        <dgm:presLayoutVars>
          <dgm:chMax val="0"/>
          <dgm:bulletEnabled val="1"/>
        </dgm:presLayoutVars>
      </dgm:prSet>
      <dgm:spPr/>
      <dgm:t>
        <a:bodyPr/>
        <a:lstStyle/>
        <a:p>
          <a:endParaRPr lang="en-US"/>
        </a:p>
      </dgm:t>
    </dgm:pt>
    <dgm:pt modelId="{DEDA6758-F588-471D-8E4E-C3FF96C0DFF4}" type="pres">
      <dgm:prSet presAssocID="{61B4AA57-235E-49B1-A447-5AE2617F6249}" presName="sibTrans" presStyleLbl="sibTrans2D1" presStyleIdx="8" presStyleCnt="11"/>
      <dgm:spPr/>
      <dgm:t>
        <a:bodyPr/>
        <a:lstStyle/>
        <a:p>
          <a:endParaRPr lang="en-US"/>
        </a:p>
      </dgm:t>
    </dgm:pt>
    <dgm:pt modelId="{4AE60171-8EF7-484B-B1B4-1025CB7CD2A8}" type="pres">
      <dgm:prSet presAssocID="{D431AF89-D7BD-436E-B259-4EC87D829436}" presName="child" presStyleLbl="alignAccFollowNode1" presStyleIdx="8" presStyleCnt="11">
        <dgm:presLayoutVars>
          <dgm:chMax val="0"/>
          <dgm:bulletEnabled val="1"/>
        </dgm:presLayoutVars>
      </dgm:prSet>
      <dgm:spPr/>
      <dgm:t>
        <a:bodyPr/>
        <a:lstStyle/>
        <a:p>
          <a:endParaRPr lang="en-US"/>
        </a:p>
      </dgm:t>
    </dgm:pt>
    <dgm:pt modelId="{35B852D7-FE2D-4D85-B117-33E35C4EFD11}" type="pres">
      <dgm:prSet presAssocID="{A9D4C40B-BE46-443F-AD17-E71B830934B5}" presName="hSp" presStyleCnt="0"/>
      <dgm:spPr/>
    </dgm:pt>
    <dgm:pt modelId="{5CB76BC3-03C3-4E6C-9098-32C34C877F34}" type="pres">
      <dgm:prSet presAssocID="{415050FB-CABE-4636-89D1-8AA2DE5D082F}" presName="vertFlow" presStyleCnt="0"/>
      <dgm:spPr/>
    </dgm:pt>
    <dgm:pt modelId="{9906CA4B-0F75-47C4-BFE0-79DF43BA6E53}" type="pres">
      <dgm:prSet presAssocID="{415050FB-CABE-4636-89D1-8AA2DE5D082F}" presName="header" presStyleLbl="node1" presStyleIdx="3" presStyleCnt="4"/>
      <dgm:spPr/>
      <dgm:t>
        <a:bodyPr/>
        <a:lstStyle/>
        <a:p>
          <a:endParaRPr lang="en-US"/>
        </a:p>
      </dgm:t>
    </dgm:pt>
    <dgm:pt modelId="{E95697AB-A164-434F-AD5A-D84E41DCA6FB}" type="pres">
      <dgm:prSet presAssocID="{56C25EA7-F5FB-45E7-80C3-4DE1DCF46B00}" presName="parTrans" presStyleLbl="sibTrans2D1" presStyleIdx="9" presStyleCnt="11"/>
      <dgm:spPr/>
      <dgm:t>
        <a:bodyPr/>
        <a:lstStyle/>
        <a:p>
          <a:endParaRPr lang="en-US"/>
        </a:p>
      </dgm:t>
    </dgm:pt>
    <dgm:pt modelId="{664C86C1-21EE-4700-87ED-3CD8D5E15AE4}" type="pres">
      <dgm:prSet presAssocID="{32360E17-F5FE-4BC2-9B0E-BC7C30B93E80}" presName="child" presStyleLbl="alignAccFollowNode1" presStyleIdx="9" presStyleCnt="11">
        <dgm:presLayoutVars>
          <dgm:chMax val="0"/>
          <dgm:bulletEnabled val="1"/>
        </dgm:presLayoutVars>
      </dgm:prSet>
      <dgm:spPr/>
      <dgm:t>
        <a:bodyPr/>
        <a:lstStyle/>
        <a:p>
          <a:endParaRPr lang="en-US"/>
        </a:p>
      </dgm:t>
    </dgm:pt>
    <dgm:pt modelId="{71AF109C-7FC6-441F-8665-B866728CA4C4}" type="pres">
      <dgm:prSet presAssocID="{E9523E57-AD8F-43F6-B9B9-11C381B6094F}" presName="sibTrans" presStyleLbl="sibTrans2D1" presStyleIdx="10" presStyleCnt="11"/>
      <dgm:spPr/>
      <dgm:t>
        <a:bodyPr/>
        <a:lstStyle/>
        <a:p>
          <a:endParaRPr lang="en-US"/>
        </a:p>
      </dgm:t>
    </dgm:pt>
    <dgm:pt modelId="{D61314AF-5907-444A-B387-8090DDEBA81E}" type="pres">
      <dgm:prSet presAssocID="{9EBF1C8C-F788-4E7A-A268-0BDDF1180847}" presName="child" presStyleLbl="alignAccFollowNode1" presStyleIdx="10" presStyleCnt="11">
        <dgm:presLayoutVars>
          <dgm:chMax val="0"/>
          <dgm:bulletEnabled val="1"/>
        </dgm:presLayoutVars>
      </dgm:prSet>
      <dgm:spPr/>
      <dgm:t>
        <a:bodyPr/>
        <a:lstStyle/>
        <a:p>
          <a:endParaRPr lang="en-US"/>
        </a:p>
      </dgm:t>
    </dgm:pt>
  </dgm:ptLst>
  <dgm:cxnLst>
    <dgm:cxn modelId="{7279AE82-C9C6-4E8D-8503-B1A0A30B8521}" type="presOf" srcId="{621D8087-AE55-4906-A7E6-8B266A986D0F}" destId="{EBB20D9D-B006-4091-907F-3ED450B7353F}" srcOrd="0" destOrd="0" presId="urn:microsoft.com/office/officeart/2005/8/layout/lProcess1"/>
    <dgm:cxn modelId="{FEC71C28-B7D5-48F3-A0BF-F1684C1A5C6C}" srcId="{2B357D7C-155D-41CE-A9CB-07595D5BF016}" destId="{ECFBF0EC-BB8E-4592-9B7B-66C4A176EBD1}" srcOrd="1" destOrd="0" parTransId="{0D9C9445-814E-409F-896E-5F363D733201}" sibTransId="{46E90633-B4E0-40DE-87F7-A3BE1CEB3472}"/>
    <dgm:cxn modelId="{D342D16A-E46A-4BCF-99D5-18BA4978B5DD}" type="presOf" srcId="{56C25EA7-F5FB-45E7-80C3-4DE1DCF46B00}" destId="{E95697AB-A164-434F-AD5A-D84E41DCA6FB}" srcOrd="0" destOrd="0" presId="urn:microsoft.com/office/officeart/2005/8/layout/lProcess1"/>
    <dgm:cxn modelId="{052BEAC5-FF35-4B85-A28F-FC0AF855B63E}" srcId="{2B357D7C-155D-41CE-A9CB-07595D5BF016}" destId="{B607A41C-853E-439D-8FA0-4A93F46360C2}" srcOrd="2" destOrd="0" parTransId="{19514213-D70E-463A-A9FD-83AB2DECD79E}" sibTransId="{6974FDD2-B824-473E-91FD-D07245FCDF6E}"/>
    <dgm:cxn modelId="{EC82E13D-A08C-4D2E-8E10-AE54C78A8362}" type="presOf" srcId="{27F94B04-9A7B-49C5-AE0F-F62E19BEEE3C}" destId="{9F654FD4-7B54-4FCF-A458-68B2477C911F}" srcOrd="0" destOrd="0" presId="urn:microsoft.com/office/officeart/2005/8/layout/lProcess1"/>
    <dgm:cxn modelId="{DF0B6F5D-350C-4AFC-A512-FB0E6556C7F8}" srcId="{A9D4C40B-BE46-443F-AD17-E71B830934B5}" destId="{D431AF89-D7BD-436E-B259-4EC87D829436}" srcOrd="3" destOrd="0" parTransId="{1B4DA84E-6E0F-4BD2-87F9-68373AD0BFFE}" sibTransId="{38E99B50-99B0-4127-B5B0-E3E405B5128F}"/>
    <dgm:cxn modelId="{B788A1AA-14C5-4FE4-9C2E-0751314E1938}" type="presOf" srcId="{B607A41C-853E-439D-8FA0-4A93F46360C2}" destId="{8B2AC76D-0EC4-441F-9761-77AC1DB1E266}" srcOrd="0" destOrd="0" presId="urn:microsoft.com/office/officeart/2005/8/layout/lProcess1"/>
    <dgm:cxn modelId="{9B1024C4-7D81-4515-B336-38E065CD0E5F}" srcId="{D84A381A-FD41-4361-BD27-9E8FB06ADC3F}" destId="{F7DA94D0-550B-46AF-854C-C7CEAA97E64D}" srcOrd="1" destOrd="0" parTransId="{19580837-1403-47A7-AD48-16B9E5073329}" sibTransId="{F20B0120-C43A-4D37-8909-6EBD024E8B0F}"/>
    <dgm:cxn modelId="{A4F8B892-3CF3-4BFC-844B-B981D43A5F13}" srcId="{D84A381A-FD41-4361-BD27-9E8FB06ADC3F}" destId="{52BD0427-C3C7-487B-8DA1-7FCE0489A69B}" srcOrd="0" destOrd="0" parTransId="{A14E23F8-29D2-4001-BA55-07683A9D1314}" sibTransId="{D7DD7DCA-CCF8-4A06-8639-C736406E0986}"/>
    <dgm:cxn modelId="{E0ECD95D-6824-4A48-8E68-A4DCBFE490D4}" srcId="{A9D4C40B-BE46-443F-AD17-E71B830934B5}" destId="{621D8087-AE55-4906-A7E6-8B266A986D0F}" srcOrd="0" destOrd="0" parTransId="{9E08494B-0DCD-4283-A616-8A8BECB04CF7}" sibTransId="{4C1F7406-34AA-4E69-BFDA-F6FA1F340CE9}"/>
    <dgm:cxn modelId="{97E5413A-15B5-457B-BA3D-840CF6D2EC79}" type="presOf" srcId="{D84A381A-FD41-4361-BD27-9E8FB06ADC3F}" destId="{BA377F88-3749-47F5-8E57-E713DE397209}" srcOrd="0" destOrd="0" presId="urn:microsoft.com/office/officeart/2005/8/layout/lProcess1"/>
    <dgm:cxn modelId="{757DC6A0-8C20-42D6-8801-8EA430056346}" srcId="{A9D4C40B-BE46-443F-AD17-E71B830934B5}" destId="{96530FC1-A8F7-4D14-8ED1-0387996F91AF}" srcOrd="1" destOrd="0" parTransId="{092A98DC-D97D-4721-A5D9-B4BC506D6A45}" sibTransId="{C031E3F2-7FC9-43B0-B1B5-49962A7F826D}"/>
    <dgm:cxn modelId="{60153418-535F-413E-A144-9F93F1556194}" type="presOf" srcId="{E9523E57-AD8F-43F6-B9B9-11C381B6094F}" destId="{71AF109C-7FC6-441F-8665-B866728CA4C4}" srcOrd="0" destOrd="0" presId="urn:microsoft.com/office/officeart/2005/8/layout/lProcess1"/>
    <dgm:cxn modelId="{C4116753-1BA0-4158-8163-5E3AA7F499A8}" srcId="{2B357D7C-155D-41CE-A9CB-07595D5BF016}" destId="{64CB84C1-6267-4F3F-8485-B905D26B625C}" srcOrd="0" destOrd="0" parTransId="{27F94B04-9A7B-49C5-AE0F-F62E19BEEE3C}" sibTransId="{28090964-84D7-45C8-8388-7934A8023776}"/>
    <dgm:cxn modelId="{6D0E19E5-8CF7-4892-A336-1E9A812AE054}" type="presOf" srcId="{32360E17-F5FE-4BC2-9B0E-BC7C30B93E80}" destId="{664C86C1-21EE-4700-87ED-3CD8D5E15AE4}" srcOrd="0" destOrd="0" presId="urn:microsoft.com/office/officeart/2005/8/layout/lProcess1"/>
    <dgm:cxn modelId="{7C1D212A-DDCB-4E3C-9BDF-574C32FCC1E5}" type="presOf" srcId="{9EBF1C8C-F788-4E7A-A268-0BDDF1180847}" destId="{D61314AF-5907-444A-B387-8090DDEBA81E}" srcOrd="0" destOrd="0" presId="urn:microsoft.com/office/officeart/2005/8/layout/lProcess1"/>
    <dgm:cxn modelId="{0CAFCD6D-AA7D-4B69-A5AA-E304D2D85187}" type="presOf" srcId="{61B4AA57-235E-49B1-A447-5AE2617F6249}" destId="{DEDA6758-F588-471D-8E4E-C3FF96C0DFF4}" srcOrd="0" destOrd="0" presId="urn:microsoft.com/office/officeart/2005/8/layout/lProcess1"/>
    <dgm:cxn modelId="{3CE9E8CE-7805-4E6F-A2D1-874E45312E35}" type="presOf" srcId="{46E90633-B4E0-40DE-87F7-A3BE1CEB3472}" destId="{C935788C-5CFB-4AD1-A3E7-CED3D02873DC}" srcOrd="0" destOrd="0" presId="urn:microsoft.com/office/officeart/2005/8/layout/lProcess1"/>
    <dgm:cxn modelId="{1A15D9F9-C9C0-40CB-BD7E-D8756C30968A}" type="presOf" srcId="{D7DD7DCA-CCF8-4A06-8639-C736406E0986}" destId="{9FD7EDAD-039C-49EA-A2FC-7902087F1F26}" srcOrd="0" destOrd="0" presId="urn:microsoft.com/office/officeart/2005/8/layout/lProcess1"/>
    <dgm:cxn modelId="{B6F494EC-7C84-420B-925B-48A6E0C98607}" type="presOf" srcId="{4C1F7406-34AA-4E69-BFDA-F6FA1F340CE9}" destId="{3444CD2A-6231-4D9F-8A3B-6C484A6A3F00}" srcOrd="0" destOrd="0" presId="urn:microsoft.com/office/officeart/2005/8/layout/lProcess1"/>
    <dgm:cxn modelId="{395F1407-9701-44E9-88D6-495E850EB7D3}" srcId="{415050FB-CABE-4636-89D1-8AA2DE5D082F}" destId="{32360E17-F5FE-4BC2-9B0E-BC7C30B93E80}" srcOrd="0" destOrd="0" parTransId="{56C25EA7-F5FB-45E7-80C3-4DE1DCF46B00}" sibTransId="{E9523E57-AD8F-43F6-B9B9-11C381B6094F}"/>
    <dgm:cxn modelId="{AB40171B-9964-4555-ACC8-EAF50A2C5257}" type="presOf" srcId="{96530FC1-A8F7-4D14-8ED1-0387996F91AF}" destId="{917ED359-B19C-402C-893A-CD79CC72338F}" srcOrd="0" destOrd="0" presId="urn:microsoft.com/office/officeart/2005/8/layout/lProcess1"/>
    <dgm:cxn modelId="{88FC8CBD-20FF-4979-BA2B-8EEBFC944E95}" type="presOf" srcId="{0C8F5844-DDBD-4C4D-A2E1-A07B6BD932DD}" destId="{F1218F16-ABA4-4AF8-B310-055B23389B3D}" srcOrd="0" destOrd="0" presId="urn:microsoft.com/office/officeart/2005/8/layout/lProcess1"/>
    <dgm:cxn modelId="{A5116296-F2A9-42F1-A6D4-052E9C318633}" type="presOf" srcId="{D431AF89-D7BD-436E-B259-4EC87D829436}" destId="{4AE60171-8EF7-484B-B1B4-1025CB7CD2A8}" srcOrd="0" destOrd="0" presId="urn:microsoft.com/office/officeart/2005/8/layout/lProcess1"/>
    <dgm:cxn modelId="{B5161020-D61D-407F-AA45-65DC3054C32A}" type="presOf" srcId="{B6672626-4ACF-4ACB-9816-45C51906291B}" destId="{F160D49B-078E-4EA6-A542-54CE9B20BC34}" srcOrd="0" destOrd="0" presId="urn:microsoft.com/office/officeart/2005/8/layout/lProcess1"/>
    <dgm:cxn modelId="{5CAD2BE2-848E-44E6-AC03-C082B7C5C699}" type="presOf" srcId="{9E08494B-0DCD-4283-A616-8A8BECB04CF7}" destId="{9109907C-3367-4251-9222-30CE52896600}" srcOrd="0" destOrd="0" presId="urn:microsoft.com/office/officeart/2005/8/layout/lProcess1"/>
    <dgm:cxn modelId="{9C3A5FEE-F3A1-44B3-B441-E1256E9C164E}" type="presOf" srcId="{2B357D7C-155D-41CE-A9CB-07595D5BF016}" destId="{5914C7C3-BE5B-4F9D-97A3-DCE1180C09DF}" srcOrd="0" destOrd="0" presId="urn:microsoft.com/office/officeart/2005/8/layout/lProcess1"/>
    <dgm:cxn modelId="{8E3D92CC-8968-496C-866E-6D00C69C71B2}" type="presOf" srcId="{64CB84C1-6267-4F3F-8485-B905D26B625C}" destId="{DCAEC2F0-68EF-4A03-AF0B-309FCF3BE1A6}" srcOrd="0" destOrd="0" presId="urn:microsoft.com/office/officeart/2005/8/layout/lProcess1"/>
    <dgm:cxn modelId="{0CE0D9C0-A628-4242-9ECF-DC98E6127DC0}" srcId="{A9D4C40B-BE46-443F-AD17-E71B830934B5}" destId="{B6672626-4ACF-4ACB-9816-45C51906291B}" srcOrd="2" destOrd="0" parTransId="{3A881EF6-3056-4986-8D41-8C076D521C9B}" sibTransId="{61B4AA57-235E-49B1-A447-5AE2617F6249}"/>
    <dgm:cxn modelId="{78509991-78BD-47DB-AE81-050AA042F19A}" type="presOf" srcId="{28090964-84D7-45C8-8388-7934A8023776}" destId="{D0A69178-C84A-42DD-86D8-90CC004C3FF2}" srcOrd="0" destOrd="0" presId="urn:microsoft.com/office/officeart/2005/8/layout/lProcess1"/>
    <dgm:cxn modelId="{62947B24-DEC7-478B-BA6A-D97659D08D4C}" srcId="{0C8F5844-DDBD-4C4D-A2E1-A07B6BD932DD}" destId="{2B357D7C-155D-41CE-A9CB-07595D5BF016}" srcOrd="1" destOrd="0" parTransId="{9B8B3687-A66D-45E1-B5CB-6B7ABE3D830C}" sibTransId="{6B5AC632-CE1D-4479-BEAC-47C2469BB96C}"/>
    <dgm:cxn modelId="{6ABAD7C8-320A-400A-817A-CE9BFD708FA5}" type="presOf" srcId="{52BD0427-C3C7-487B-8DA1-7FCE0489A69B}" destId="{3B684966-5353-455C-8107-154AED97EFC0}" srcOrd="0" destOrd="0" presId="urn:microsoft.com/office/officeart/2005/8/layout/lProcess1"/>
    <dgm:cxn modelId="{4ED62DF5-D1ED-4EFF-B924-EEB8ED6FC09B}" type="presOf" srcId="{A14E23F8-29D2-4001-BA55-07683A9D1314}" destId="{6D21DFE7-C0A3-4D71-A291-4776CEF3CBC4}" srcOrd="0" destOrd="0" presId="urn:microsoft.com/office/officeart/2005/8/layout/lProcess1"/>
    <dgm:cxn modelId="{2FB2D44A-3EC8-4E97-BF08-BC31237038AE}" type="presOf" srcId="{A9D4C40B-BE46-443F-AD17-E71B830934B5}" destId="{B3041D57-3AFC-4A24-8F90-4A4102AB1618}" srcOrd="0" destOrd="0" presId="urn:microsoft.com/office/officeart/2005/8/layout/lProcess1"/>
    <dgm:cxn modelId="{B6CE9FF0-CE08-4AD8-8DC2-326BB35DC400}" srcId="{0C8F5844-DDBD-4C4D-A2E1-A07B6BD932DD}" destId="{D84A381A-FD41-4361-BD27-9E8FB06ADC3F}" srcOrd="0" destOrd="0" parTransId="{5674C184-D3C8-4294-BF65-D8A40D0EEBE7}" sibTransId="{B213344A-E07C-43DD-8FFB-D18A62540562}"/>
    <dgm:cxn modelId="{61CAC239-CA05-474F-B729-B14A67480D9C}" srcId="{0C8F5844-DDBD-4C4D-A2E1-A07B6BD932DD}" destId="{415050FB-CABE-4636-89D1-8AA2DE5D082F}" srcOrd="3" destOrd="0" parTransId="{435D7E3A-2E43-44CE-B3DC-3E67BCC4532A}" sibTransId="{E0557B73-699A-4025-80EB-3EB0AD7F977A}"/>
    <dgm:cxn modelId="{CE752F1F-1CE6-430D-8BA1-04F1610E3058}" type="presOf" srcId="{C031E3F2-7FC9-43B0-B1B5-49962A7F826D}" destId="{B9FE7537-3739-4DF9-8461-32C696BB156A}" srcOrd="0" destOrd="0" presId="urn:microsoft.com/office/officeart/2005/8/layout/lProcess1"/>
    <dgm:cxn modelId="{1B44CDAD-01C6-4980-88A9-C0877B60107A}" type="presOf" srcId="{415050FB-CABE-4636-89D1-8AA2DE5D082F}" destId="{9906CA4B-0F75-47C4-BFE0-79DF43BA6E53}" srcOrd="0" destOrd="0" presId="urn:microsoft.com/office/officeart/2005/8/layout/lProcess1"/>
    <dgm:cxn modelId="{2293260E-6B81-4527-854F-69651A46B19B}" srcId="{0C8F5844-DDBD-4C4D-A2E1-A07B6BD932DD}" destId="{A9D4C40B-BE46-443F-AD17-E71B830934B5}" srcOrd="2" destOrd="0" parTransId="{1760BE25-D53A-489F-89B5-C03D608C1908}" sibTransId="{54428184-9EE8-4650-BD01-C52DFE6F2A26}"/>
    <dgm:cxn modelId="{7FFF76A8-C8B0-4500-9049-0E2226C4E9EE}" type="presOf" srcId="{F7DA94D0-550B-46AF-854C-C7CEAA97E64D}" destId="{F100165E-3DD0-40E9-9014-DA1BA547C5D2}" srcOrd="0" destOrd="0" presId="urn:microsoft.com/office/officeart/2005/8/layout/lProcess1"/>
    <dgm:cxn modelId="{2E7A64B4-04CD-4B01-A670-D3E9DBB6E4AE}" srcId="{415050FB-CABE-4636-89D1-8AA2DE5D082F}" destId="{9EBF1C8C-F788-4E7A-A268-0BDDF1180847}" srcOrd="1" destOrd="0" parTransId="{6F23D807-7367-491D-BEF5-C28F4C7CD2D5}" sibTransId="{E20BB3A5-CCFF-4872-B578-73F36B85FCB8}"/>
    <dgm:cxn modelId="{4D7ADEF1-6BB9-4C7E-9A09-4007A28DE4DC}" type="presOf" srcId="{ECFBF0EC-BB8E-4592-9B7B-66C4A176EBD1}" destId="{883BFDA6-A521-41FE-B574-314870068A69}" srcOrd="0" destOrd="0" presId="urn:microsoft.com/office/officeart/2005/8/layout/lProcess1"/>
    <dgm:cxn modelId="{4FF3C170-DEEC-448D-A8FB-94178EF82A3C}" type="presParOf" srcId="{F1218F16-ABA4-4AF8-B310-055B23389B3D}" destId="{796A8962-099A-420F-B374-EDB9E0BC07A4}" srcOrd="0" destOrd="0" presId="urn:microsoft.com/office/officeart/2005/8/layout/lProcess1"/>
    <dgm:cxn modelId="{671DD70A-22E8-4A2C-99B2-2525699B71BF}" type="presParOf" srcId="{796A8962-099A-420F-B374-EDB9E0BC07A4}" destId="{BA377F88-3749-47F5-8E57-E713DE397209}" srcOrd="0" destOrd="0" presId="urn:microsoft.com/office/officeart/2005/8/layout/lProcess1"/>
    <dgm:cxn modelId="{F5256A74-107B-42E2-8FB7-168AE6BF0404}" type="presParOf" srcId="{796A8962-099A-420F-B374-EDB9E0BC07A4}" destId="{6D21DFE7-C0A3-4D71-A291-4776CEF3CBC4}" srcOrd="1" destOrd="0" presId="urn:microsoft.com/office/officeart/2005/8/layout/lProcess1"/>
    <dgm:cxn modelId="{0810331A-8C18-488F-BCB1-8C9EEE60EFA1}" type="presParOf" srcId="{796A8962-099A-420F-B374-EDB9E0BC07A4}" destId="{3B684966-5353-455C-8107-154AED97EFC0}" srcOrd="2" destOrd="0" presId="urn:microsoft.com/office/officeart/2005/8/layout/lProcess1"/>
    <dgm:cxn modelId="{921BD129-448B-4372-8F82-47FB0BC5EB7F}" type="presParOf" srcId="{796A8962-099A-420F-B374-EDB9E0BC07A4}" destId="{9FD7EDAD-039C-49EA-A2FC-7902087F1F26}" srcOrd="3" destOrd="0" presId="urn:microsoft.com/office/officeart/2005/8/layout/lProcess1"/>
    <dgm:cxn modelId="{3B63F0A4-1A80-4D16-BC88-F51CEE004AE9}" type="presParOf" srcId="{796A8962-099A-420F-B374-EDB9E0BC07A4}" destId="{F100165E-3DD0-40E9-9014-DA1BA547C5D2}" srcOrd="4" destOrd="0" presId="urn:microsoft.com/office/officeart/2005/8/layout/lProcess1"/>
    <dgm:cxn modelId="{4CEC4E28-17FC-4488-8549-B39E2DA6F592}" type="presParOf" srcId="{F1218F16-ABA4-4AF8-B310-055B23389B3D}" destId="{8628A30D-8A85-4889-9EAA-891CCC55C27B}" srcOrd="1" destOrd="0" presId="urn:microsoft.com/office/officeart/2005/8/layout/lProcess1"/>
    <dgm:cxn modelId="{2F88CC36-1663-4271-950D-5520FA3AE147}" type="presParOf" srcId="{F1218F16-ABA4-4AF8-B310-055B23389B3D}" destId="{A9945A4E-9A52-4472-A9EA-C070C6247AC4}" srcOrd="2" destOrd="0" presId="urn:microsoft.com/office/officeart/2005/8/layout/lProcess1"/>
    <dgm:cxn modelId="{3E924CEE-E6CD-40A7-A4FA-8F3631A2D777}" type="presParOf" srcId="{A9945A4E-9A52-4472-A9EA-C070C6247AC4}" destId="{5914C7C3-BE5B-4F9D-97A3-DCE1180C09DF}" srcOrd="0" destOrd="0" presId="urn:microsoft.com/office/officeart/2005/8/layout/lProcess1"/>
    <dgm:cxn modelId="{1AF23606-8389-4D8C-B111-F263EC8DD1E9}" type="presParOf" srcId="{A9945A4E-9A52-4472-A9EA-C070C6247AC4}" destId="{9F654FD4-7B54-4FCF-A458-68B2477C911F}" srcOrd="1" destOrd="0" presId="urn:microsoft.com/office/officeart/2005/8/layout/lProcess1"/>
    <dgm:cxn modelId="{35B431EA-CAB8-4629-9357-B35C0670B608}" type="presParOf" srcId="{A9945A4E-9A52-4472-A9EA-C070C6247AC4}" destId="{DCAEC2F0-68EF-4A03-AF0B-309FCF3BE1A6}" srcOrd="2" destOrd="0" presId="urn:microsoft.com/office/officeart/2005/8/layout/lProcess1"/>
    <dgm:cxn modelId="{89798610-F769-4A16-B3AA-6353366BBAD5}" type="presParOf" srcId="{A9945A4E-9A52-4472-A9EA-C070C6247AC4}" destId="{D0A69178-C84A-42DD-86D8-90CC004C3FF2}" srcOrd="3" destOrd="0" presId="urn:microsoft.com/office/officeart/2005/8/layout/lProcess1"/>
    <dgm:cxn modelId="{E48FC90C-3D47-4A27-8990-5F809939DEC5}" type="presParOf" srcId="{A9945A4E-9A52-4472-A9EA-C070C6247AC4}" destId="{883BFDA6-A521-41FE-B574-314870068A69}" srcOrd="4" destOrd="0" presId="urn:microsoft.com/office/officeart/2005/8/layout/lProcess1"/>
    <dgm:cxn modelId="{6340780E-4C5C-4AA3-8996-94832E2AC79B}" type="presParOf" srcId="{A9945A4E-9A52-4472-A9EA-C070C6247AC4}" destId="{C935788C-5CFB-4AD1-A3E7-CED3D02873DC}" srcOrd="5" destOrd="0" presId="urn:microsoft.com/office/officeart/2005/8/layout/lProcess1"/>
    <dgm:cxn modelId="{A3CA8E55-4219-48EE-BD8B-998123AF95CE}" type="presParOf" srcId="{A9945A4E-9A52-4472-A9EA-C070C6247AC4}" destId="{8B2AC76D-0EC4-441F-9761-77AC1DB1E266}" srcOrd="6" destOrd="0" presId="urn:microsoft.com/office/officeart/2005/8/layout/lProcess1"/>
    <dgm:cxn modelId="{93B94A00-CBC9-4BEF-9A9B-2018D1E373AF}" type="presParOf" srcId="{F1218F16-ABA4-4AF8-B310-055B23389B3D}" destId="{B267063F-AF2F-4919-AD51-E8FF9E6460E5}" srcOrd="3" destOrd="0" presId="urn:microsoft.com/office/officeart/2005/8/layout/lProcess1"/>
    <dgm:cxn modelId="{E2552DCD-FB17-4F3F-A5B7-0B3BCD8A8EBA}" type="presParOf" srcId="{F1218F16-ABA4-4AF8-B310-055B23389B3D}" destId="{BFFCACE2-F205-4F74-B90C-ABDD15F53796}" srcOrd="4" destOrd="0" presId="urn:microsoft.com/office/officeart/2005/8/layout/lProcess1"/>
    <dgm:cxn modelId="{587C81BF-A736-47BD-B09D-6419BCECD242}" type="presParOf" srcId="{BFFCACE2-F205-4F74-B90C-ABDD15F53796}" destId="{B3041D57-3AFC-4A24-8F90-4A4102AB1618}" srcOrd="0" destOrd="0" presId="urn:microsoft.com/office/officeart/2005/8/layout/lProcess1"/>
    <dgm:cxn modelId="{EEFED472-4261-4014-8DC8-9DFC14BFA0C0}" type="presParOf" srcId="{BFFCACE2-F205-4F74-B90C-ABDD15F53796}" destId="{9109907C-3367-4251-9222-30CE52896600}" srcOrd="1" destOrd="0" presId="urn:microsoft.com/office/officeart/2005/8/layout/lProcess1"/>
    <dgm:cxn modelId="{10F2C0EE-43AE-41E9-8A13-747D56B14C25}" type="presParOf" srcId="{BFFCACE2-F205-4F74-B90C-ABDD15F53796}" destId="{EBB20D9D-B006-4091-907F-3ED450B7353F}" srcOrd="2" destOrd="0" presId="urn:microsoft.com/office/officeart/2005/8/layout/lProcess1"/>
    <dgm:cxn modelId="{E5F4913C-F291-4F2D-80DF-8760653F82A9}" type="presParOf" srcId="{BFFCACE2-F205-4F74-B90C-ABDD15F53796}" destId="{3444CD2A-6231-4D9F-8A3B-6C484A6A3F00}" srcOrd="3" destOrd="0" presId="urn:microsoft.com/office/officeart/2005/8/layout/lProcess1"/>
    <dgm:cxn modelId="{A5E0E5CA-132E-454D-B2E9-BF6E0CEF5A5C}" type="presParOf" srcId="{BFFCACE2-F205-4F74-B90C-ABDD15F53796}" destId="{917ED359-B19C-402C-893A-CD79CC72338F}" srcOrd="4" destOrd="0" presId="urn:microsoft.com/office/officeart/2005/8/layout/lProcess1"/>
    <dgm:cxn modelId="{3F827879-9586-4AB9-81EC-CA1481C74616}" type="presParOf" srcId="{BFFCACE2-F205-4F74-B90C-ABDD15F53796}" destId="{B9FE7537-3739-4DF9-8461-32C696BB156A}" srcOrd="5" destOrd="0" presId="urn:microsoft.com/office/officeart/2005/8/layout/lProcess1"/>
    <dgm:cxn modelId="{6558EE62-24A3-4CBB-A695-3E6D46EE9B65}" type="presParOf" srcId="{BFFCACE2-F205-4F74-B90C-ABDD15F53796}" destId="{F160D49B-078E-4EA6-A542-54CE9B20BC34}" srcOrd="6" destOrd="0" presId="urn:microsoft.com/office/officeart/2005/8/layout/lProcess1"/>
    <dgm:cxn modelId="{ED2A7BB3-2BFF-4E3F-8834-022ECA0DCAEE}" type="presParOf" srcId="{BFFCACE2-F205-4F74-B90C-ABDD15F53796}" destId="{DEDA6758-F588-471D-8E4E-C3FF96C0DFF4}" srcOrd="7" destOrd="0" presId="urn:microsoft.com/office/officeart/2005/8/layout/lProcess1"/>
    <dgm:cxn modelId="{DA2CFC8A-239C-4C8D-9C5C-7B0824B561C9}" type="presParOf" srcId="{BFFCACE2-F205-4F74-B90C-ABDD15F53796}" destId="{4AE60171-8EF7-484B-B1B4-1025CB7CD2A8}" srcOrd="8" destOrd="0" presId="urn:microsoft.com/office/officeart/2005/8/layout/lProcess1"/>
    <dgm:cxn modelId="{302176EA-BFF7-405C-AC66-5DE1A223E86D}" type="presParOf" srcId="{F1218F16-ABA4-4AF8-B310-055B23389B3D}" destId="{35B852D7-FE2D-4D85-B117-33E35C4EFD11}" srcOrd="5" destOrd="0" presId="urn:microsoft.com/office/officeart/2005/8/layout/lProcess1"/>
    <dgm:cxn modelId="{11DCAD5E-B26E-4B33-BDD4-953B81C13554}" type="presParOf" srcId="{F1218F16-ABA4-4AF8-B310-055B23389B3D}" destId="{5CB76BC3-03C3-4E6C-9098-32C34C877F34}" srcOrd="6" destOrd="0" presId="urn:microsoft.com/office/officeart/2005/8/layout/lProcess1"/>
    <dgm:cxn modelId="{A06E3156-BB0D-4D64-9F17-0F94390C0A6B}" type="presParOf" srcId="{5CB76BC3-03C3-4E6C-9098-32C34C877F34}" destId="{9906CA4B-0F75-47C4-BFE0-79DF43BA6E53}" srcOrd="0" destOrd="0" presId="urn:microsoft.com/office/officeart/2005/8/layout/lProcess1"/>
    <dgm:cxn modelId="{17B2E8C3-4C9C-4EF8-9161-87E0ED63BAC5}" type="presParOf" srcId="{5CB76BC3-03C3-4E6C-9098-32C34C877F34}" destId="{E95697AB-A164-434F-AD5A-D84E41DCA6FB}" srcOrd="1" destOrd="0" presId="urn:microsoft.com/office/officeart/2005/8/layout/lProcess1"/>
    <dgm:cxn modelId="{437F12BC-D2B8-4BBF-A361-1377E42F10C4}" type="presParOf" srcId="{5CB76BC3-03C3-4E6C-9098-32C34C877F34}" destId="{664C86C1-21EE-4700-87ED-3CD8D5E15AE4}" srcOrd="2" destOrd="0" presId="urn:microsoft.com/office/officeart/2005/8/layout/lProcess1"/>
    <dgm:cxn modelId="{CFD109CD-97C1-4F8A-93F4-12143416D5B8}" type="presParOf" srcId="{5CB76BC3-03C3-4E6C-9098-32C34C877F34}" destId="{71AF109C-7FC6-441F-8665-B866728CA4C4}" srcOrd="3" destOrd="0" presId="urn:microsoft.com/office/officeart/2005/8/layout/lProcess1"/>
    <dgm:cxn modelId="{A67CD270-CEA6-4F57-B398-00C699863A4A}" type="presParOf" srcId="{5CB76BC3-03C3-4E6C-9098-32C34C877F34}" destId="{D61314AF-5907-444A-B387-8090DDEBA81E}"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69FEA48-B1A8-4301-99B7-1872F60B30D7}" type="doc">
      <dgm:prSet loTypeId="urn:microsoft.com/office/officeart/2008/layout/HexagonCluster" loCatId="picture" qsTypeId="urn:microsoft.com/office/officeart/2005/8/quickstyle/simple2" qsCatId="simple" csTypeId="urn:microsoft.com/office/officeart/2005/8/colors/accent2_5" csCatId="accent2" phldr="1"/>
      <dgm:spPr/>
      <dgm:t>
        <a:bodyPr/>
        <a:lstStyle/>
        <a:p>
          <a:endParaRPr lang="en-US"/>
        </a:p>
      </dgm:t>
    </dgm:pt>
    <dgm:pt modelId="{F8D40077-C697-4CC9-B2CF-4B1B4F74512C}">
      <dgm:prSet phldrT="[Text]"/>
      <dgm:spPr/>
      <dgm:t>
        <a:bodyPr/>
        <a:lstStyle/>
        <a:p>
          <a:r>
            <a:rPr lang="en-US" dirty="0" smtClean="0"/>
            <a:t>Factory Labor reforms</a:t>
          </a:r>
          <a:endParaRPr lang="en-US" dirty="0"/>
        </a:p>
      </dgm:t>
    </dgm:pt>
    <dgm:pt modelId="{C52D039F-2CF3-45BC-9E7D-C0C6397F33B9}" type="parTrans" cxnId="{ABC8AA27-EE08-4995-98A7-AEB4FBBA6144}">
      <dgm:prSet/>
      <dgm:spPr/>
      <dgm:t>
        <a:bodyPr/>
        <a:lstStyle/>
        <a:p>
          <a:endParaRPr lang="en-US"/>
        </a:p>
      </dgm:t>
    </dgm:pt>
    <dgm:pt modelId="{CA259E43-ED89-4DED-8D11-5E60D4B9E5FC}" type="sibTrans" cxnId="{ABC8AA27-EE08-4995-98A7-AEB4FBBA6144}">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4C7EF91F-564E-4ED0-961F-0F99EFCAD58F}">
      <dgm:prSet phldrT="[Text]"/>
      <dgm:spPr/>
      <dgm:t>
        <a:bodyPr/>
        <a:lstStyle/>
        <a:p>
          <a:r>
            <a:rPr lang="en-US" strike="sngStrike" dirty="0" smtClean="0"/>
            <a:t>Companies Act DONE. </a:t>
          </a:r>
        </a:p>
        <a:p>
          <a:r>
            <a:rPr lang="en-US" strike="sngStrike" dirty="0" smtClean="0">
              <a:hlinkClick xmlns:r="http://schemas.openxmlformats.org/officeDocument/2006/relationships" r:id="rId2"/>
            </a:rPr>
            <a:t>LINK</a:t>
          </a:r>
          <a:endParaRPr lang="en-US" strike="sngStrike" dirty="0"/>
        </a:p>
      </dgm:t>
    </dgm:pt>
    <dgm:pt modelId="{157EDFD1-D4B2-489E-9950-17FC22E446CF}" type="parTrans" cxnId="{3D25A3AB-1654-4544-A4DE-037887E5C112}">
      <dgm:prSet/>
      <dgm:spPr/>
      <dgm:t>
        <a:bodyPr/>
        <a:lstStyle/>
        <a:p>
          <a:endParaRPr lang="en-US"/>
        </a:p>
      </dgm:t>
    </dgm:pt>
    <dgm:pt modelId="{01EB18E0-1702-488B-A6F6-723737E638E7}" type="sibTrans" cxnId="{3D25A3AB-1654-4544-A4DE-037887E5C112}">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403B43F1-7052-4349-933E-47ABD4065188}" type="pres">
      <dgm:prSet presAssocID="{A69FEA48-B1A8-4301-99B7-1872F60B30D7}" presName="Name0" presStyleCnt="0">
        <dgm:presLayoutVars>
          <dgm:chMax val="21"/>
          <dgm:chPref val="21"/>
        </dgm:presLayoutVars>
      </dgm:prSet>
      <dgm:spPr/>
      <dgm:t>
        <a:bodyPr/>
        <a:lstStyle/>
        <a:p>
          <a:endParaRPr lang="en-US"/>
        </a:p>
      </dgm:t>
    </dgm:pt>
    <dgm:pt modelId="{6A303FB7-EC0D-4EF3-86AE-CA5361BAC7FE}" type="pres">
      <dgm:prSet presAssocID="{F8D40077-C697-4CC9-B2CF-4B1B4F74512C}" presName="text1" presStyleCnt="0"/>
      <dgm:spPr/>
    </dgm:pt>
    <dgm:pt modelId="{9FDB9DB2-A983-4D4C-83D1-8F89EA3F04FB}" type="pres">
      <dgm:prSet presAssocID="{F8D40077-C697-4CC9-B2CF-4B1B4F74512C}" presName="textRepeatNode" presStyleLbl="alignNode1" presStyleIdx="0" presStyleCnt="2">
        <dgm:presLayoutVars>
          <dgm:chMax val="0"/>
          <dgm:chPref val="0"/>
          <dgm:bulletEnabled val="1"/>
        </dgm:presLayoutVars>
      </dgm:prSet>
      <dgm:spPr/>
      <dgm:t>
        <a:bodyPr/>
        <a:lstStyle/>
        <a:p>
          <a:endParaRPr lang="en-US"/>
        </a:p>
      </dgm:t>
    </dgm:pt>
    <dgm:pt modelId="{9CDCFFD9-EABC-4277-9A1B-FDB78F021B1C}" type="pres">
      <dgm:prSet presAssocID="{F8D40077-C697-4CC9-B2CF-4B1B4F74512C}" presName="textaccent1" presStyleCnt="0"/>
      <dgm:spPr/>
    </dgm:pt>
    <dgm:pt modelId="{5D8BC663-8C92-4B12-AA7C-059287626EEA}" type="pres">
      <dgm:prSet presAssocID="{F8D40077-C697-4CC9-B2CF-4B1B4F74512C}" presName="accentRepeatNode" presStyleLbl="solidAlignAcc1" presStyleIdx="0" presStyleCnt="4"/>
      <dgm:spPr/>
    </dgm:pt>
    <dgm:pt modelId="{0957ADD6-7211-406B-A995-58EC33EF597E}" type="pres">
      <dgm:prSet presAssocID="{CA259E43-ED89-4DED-8D11-5E60D4B9E5FC}" presName="image1" presStyleCnt="0"/>
      <dgm:spPr/>
    </dgm:pt>
    <dgm:pt modelId="{542072E2-955E-4962-AC3F-C7267C9CA0F0}" type="pres">
      <dgm:prSet presAssocID="{CA259E43-ED89-4DED-8D11-5E60D4B9E5FC}" presName="imageRepeatNode" presStyleLbl="alignAcc1" presStyleIdx="0" presStyleCnt="2" custScaleX="78904"/>
      <dgm:spPr/>
      <dgm:t>
        <a:bodyPr/>
        <a:lstStyle/>
        <a:p>
          <a:endParaRPr lang="en-US"/>
        </a:p>
      </dgm:t>
    </dgm:pt>
    <dgm:pt modelId="{1FB7566C-A0E2-4E5B-A8C2-76C5D302E4C0}" type="pres">
      <dgm:prSet presAssocID="{CA259E43-ED89-4DED-8D11-5E60D4B9E5FC}" presName="imageaccent1" presStyleCnt="0"/>
      <dgm:spPr/>
    </dgm:pt>
    <dgm:pt modelId="{0D0A9FD4-D1EC-45C7-B1DA-43F4A2B9DC05}" type="pres">
      <dgm:prSet presAssocID="{CA259E43-ED89-4DED-8D11-5E60D4B9E5FC}" presName="accentRepeatNode" presStyleLbl="solidAlignAcc1" presStyleIdx="1" presStyleCnt="4"/>
      <dgm:spPr/>
    </dgm:pt>
    <dgm:pt modelId="{3DA7E19B-44E0-4C92-BF42-873EC69237C9}" type="pres">
      <dgm:prSet presAssocID="{4C7EF91F-564E-4ED0-961F-0F99EFCAD58F}" presName="text2" presStyleCnt="0"/>
      <dgm:spPr/>
    </dgm:pt>
    <dgm:pt modelId="{98370071-44FC-4A60-ACB9-EE024894CBDD}" type="pres">
      <dgm:prSet presAssocID="{4C7EF91F-564E-4ED0-961F-0F99EFCAD58F}" presName="textRepeatNode" presStyleLbl="alignNode1" presStyleIdx="1" presStyleCnt="2">
        <dgm:presLayoutVars>
          <dgm:chMax val="0"/>
          <dgm:chPref val="0"/>
          <dgm:bulletEnabled val="1"/>
        </dgm:presLayoutVars>
      </dgm:prSet>
      <dgm:spPr/>
      <dgm:t>
        <a:bodyPr/>
        <a:lstStyle/>
        <a:p>
          <a:endParaRPr lang="en-US"/>
        </a:p>
      </dgm:t>
    </dgm:pt>
    <dgm:pt modelId="{5744D755-19AD-4210-93D9-C172E845C59A}" type="pres">
      <dgm:prSet presAssocID="{4C7EF91F-564E-4ED0-961F-0F99EFCAD58F}" presName="textaccent2" presStyleCnt="0"/>
      <dgm:spPr/>
    </dgm:pt>
    <dgm:pt modelId="{86434161-D77A-41DA-9466-50EEF4649EC8}" type="pres">
      <dgm:prSet presAssocID="{4C7EF91F-564E-4ED0-961F-0F99EFCAD58F}" presName="accentRepeatNode" presStyleLbl="solidAlignAcc1" presStyleIdx="2" presStyleCnt="4"/>
      <dgm:spPr/>
    </dgm:pt>
    <dgm:pt modelId="{97B43A96-836C-4E57-A2C1-C7918B8F0B02}" type="pres">
      <dgm:prSet presAssocID="{01EB18E0-1702-488B-A6F6-723737E638E7}" presName="image2" presStyleCnt="0"/>
      <dgm:spPr/>
    </dgm:pt>
    <dgm:pt modelId="{A910363F-5AB5-4C00-9689-EB45C2EF73CE}" type="pres">
      <dgm:prSet presAssocID="{01EB18E0-1702-488B-A6F6-723737E638E7}" presName="imageRepeatNode" presStyleLbl="alignAcc1" presStyleIdx="1" presStyleCnt="2"/>
      <dgm:spPr/>
      <dgm:t>
        <a:bodyPr/>
        <a:lstStyle/>
        <a:p>
          <a:endParaRPr lang="en-US"/>
        </a:p>
      </dgm:t>
    </dgm:pt>
    <dgm:pt modelId="{FD8D8730-FB0C-43C1-9E7C-948C4AEB3D2D}" type="pres">
      <dgm:prSet presAssocID="{01EB18E0-1702-488B-A6F6-723737E638E7}" presName="imageaccent2" presStyleCnt="0"/>
      <dgm:spPr/>
    </dgm:pt>
    <dgm:pt modelId="{27C5B842-3EA0-4126-B5F6-22F6383BA466}" type="pres">
      <dgm:prSet presAssocID="{01EB18E0-1702-488B-A6F6-723737E638E7}" presName="accentRepeatNode" presStyleLbl="solidAlignAcc1" presStyleIdx="3" presStyleCnt="4"/>
      <dgm:spPr/>
    </dgm:pt>
  </dgm:ptLst>
  <dgm:cxnLst>
    <dgm:cxn modelId="{64E7988C-FDF6-49CB-943C-8680590D537D}" type="presOf" srcId="{01EB18E0-1702-488B-A6F6-723737E638E7}" destId="{A910363F-5AB5-4C00-9689-EB45C2EF73CE}" srcOrd="0" destOrd="0" presId="urn:microsoft.com/office/officeart/2008/layout/HexagonCluster"/>
    <dgm:cxn modelId="{82804246-0CB6-45B8-B7B4-72419C1193C4}" type="presOf" srcId="{F8D40077-C697-4CC9-B2CF-4B1B4F74512C}" destId="{9FDB9DB2-A983-4D4C-83D1-8F89EA3F04FB}" srcOrd="0" destOrd="0" presId="urn:microsoft.com/office/officeart/2008/layout/HexagonCluster"/>
    <dgm:cxn modelId="{3D25A3AB-1654-4544-A4DE-037887E5C112}" srcId="{A69FEA48-B1A8-4301-99B7-1872F60B30D7}" destId="{4C7EF91F-564E-4ED0-961F-0F99EFCAD58F}" srcOrd="1" destOrd="0" parTransId="{157EDFD1-D4B2-489E-9950-17FC22E446CF}" sibTransId="{01EB18E0-1702-488B-A6F6-723737E638E7}"/>
    <dgm:cxn modelId="{26F40588-6E21-4C29-9BDD-E1F9D65BDE95}" type="presOf" srcId="{4C7EF91F-564E-4ED0-961F-0F99EFCAD58F}" destId="{98370071-44FC-4A60-ACB9-EE024894CBDD}" srcOrd="0" destOrd="0" presId="urn:microsoft.com/office/officeart/2008/layout/HexagonCluster"/>
    <dgm:cxn modelId="{3829FE5A-43CF-4CAB-86D3-491ACF95D78A}" type="presOf" srcId="{A69FEA48-B1A8-4301-99B7-1872F60B30D7}" destId="{403B43F1-7052-4349-933E-47ABD4065188}" srcOrd="0" destOrd="0" presId="urn:microsoft.com/office/officeart/2008/layout/HexagonCluster"/>
    <dgm:cxn modelId="{7DB772B9-D56F-4502-BEE0-90C4836215C7}" type="presOf" srcId="{CA259E43-ED89-4DED-8D11-5E60D4B9E5FC}" destId="{542072E2-955E-4962-AC3F-C7267C9CA0F0}" srcOrd="0" destOrd="0" presId="urn:microsoft.com/office/officeart/2008/layout/HexagonCluster"/>
    <dgm:cxn modelId="{ABC8AA27-EE08-4995-98A7-AEB4FBBA6144}" srcId="{A69FEA48-B1A8-4301-99B7-1872F60B30D7}" destId="{F8D40077-C697-4CC9-B2CF-4B1B4F74512C}" srcOrd="0" destOrd="0" parTransId="{C52D039F-2CF3-45BC-9E7D-C0C6397F33B9}" sibTransId="{CA259E43-ED89-4DED-8D11-5E60D4B9E5FC}"/>
    <dgm:cxn modelId="{46B6A09B-DB65-4737-8707-80594B3F1A37}" type="presParOf" srcId="{403B43F1-7052-4349-933E-47ABD4065188}" destId="{6A303FB7-EC0D-4EF3-86AE-CA5361BAC7FE}" srcOrd="0" destOrd="0" presId="urn:microsoft.com/office/officeart/2008/layout/HexagonCluster"/>
    <dgm:cxn modelId="{75EC4D90-4D0E-47D7-A141-270284348914}" type="presParOf" srcId="{6A303FB7-EC0D-4EF3-86AE-CA5361BAC7FE}" destId="{9FDB9DB2-A983-4D4C-83D1-8F89EA3F04FB}" srcOrd="0" destOrd="0" presId="urn:microsoft.com/office/officeart/2008/layout/HexagonCluster"/>
    <dgm:cxn modelId="{DCF45339-26F7-4EBA-B053-6C7352C42135}" type="presParOf" srcId="{403B43F1-7052-4349-933E-47ABD4065188}" destId="{9CDCFFD9-EABC-4277-9A1B-FDB78F021B1C}" srcOrd="1" destOrd="0" presId="urn:microsoft.com/office/officeart/2008/layout/HexagonCluster"/>
    <dgm:cxn modelId="{C11E3066-A6DF-4C8F-953F-E07375FC4E0E}" type="presParOf" srcId="{9CDCFFD9-EABC-4277-9A1B-FDB78F021B1C}" destId="{5D8BC663-8C92-4B12-AA7C-059287626EEA}" srcOrd="0" destOrd="0" presId="urn:microsoft.com/office/officeart/2008/layout/HexagonCluster"/>
    <dgm:cxn modelId="{AC626675-3D73-421F-9A36-5B4C83F96CC1}" type="presParOf" srcId="{403B43F1-7052-4349-933E-47ABD4065188}" destId="{0957ADD6-7211-406B-A995-58EC33EF597E}" srcOrd="2" destOrd="0" presId="urn:microsoft.com/office/officeart/2008/layout/HexagonCluster"/>
    <dgm:cxn modelId="{EA10240D-81DD-48A0-AC27-86B8F6BD14B4}" type="presParOf" srcId="{0957ADD6-7211-406B-A995-58EC33EF597E}" destId="{542072E2-955E-4962-AC3F-C7267C9CA0F0}" srcOrd="0" destOrd="0" presId="urn:microsoft.com/office/officeart/2008/layout/HexagonCluster"/>
    <dgm:cxn modelId="{FBC53D44-7F83-4D6F-B3FB-8C564A637E28}" type="presParOf" srcId="{403B43F1-7052-4349-933E-47ABD4065188}" destId="{1FB7566C-A0E2-4E5B-A8C2-76C5D302E4C0}" srcOrd="3" destOrd="0" presId="urn:microsoft.com/office/officeart/2008/layout/HexagonCluster"/>
    <dgm:cxn modelId="{25A037CE-52B1-473B-98C1-51B1DEC94126}" type="presParOf" srcId="{1FB7566C-A0E2-4E5B-A8C2-76C5D302E4C0}" destId="{0D0A9FD4-D1EC-45C7-B1DA-43F4A2B9DC05}" srcOrd="0" destOrd="0" presId="urn:microsoft.com/office/officeart/2008/layout/HexagonCluster"/>
    <dgm:cxn modelId="{52C1D5FB-4FF0-4BBF-B6FF-B904F5198DBE}" type="presParOf" srcId="{403B43F1-7052-4349-933E-47ABD4065188}" destId="{3DA7E19B-44E0-4C92-BF42-873EC69237C9}" srcOrd="4" destOrd="0" presId="urn:microsoft.com/office/officeart/2008/layout/HexagonCluster"/>
    <dgm:cxn modelId="{D72EFDCD-79DA-45DB-91AE-E1DF131C6CFB}" type="presParOf" srcId="{3DA7E19B-44E0-4C92-BF42-873EC69237C9}" destId="{98370071-44FC-4A60-ACB9-EE024894CBDD}" srcOrd="0" destOrd="0" presId="urn:microsoft.com/office/officeart/2008/layout/HexagonCluster"/>
    <dgm:cxn modelId="{2227BCF7-EFEC-421D-A918-20442A47BE7E}" type="presParOf" srcId="{403B43F1-7052-4349-933E-47ABD4065188}" destId="{5744D755-19AD-4210-93D9-C172E845C59A}" srcOrd="5" destOrd="0" presId="urn:microsoft.com/office/officeart/2008/layout/HexagonCluster"/>
    <dgm:cxn modelId="{15F947A4-F1ED-4649-9AF2-FCE149853799}" type="presParOf" srcId="{5744D755-19AD-4210-93D9-C172E845C59A}" destId="{86434161-D77A-41DA-9466-50EEF4649EC8}" srcOrd="0" destOrd="0" presId="urn:microsoft.com/office/officeart/2008/layout/HexagonCluster"/>
    <dgm:cxn modelId="{CD6E3788-12CA-4FC2-8204-86247E775B82}" type="presParOf" srcId="{403B43F1-7052-4349-933E-47ABD4065188}" destId="{97B43A96-836C-4E57-A2C1-C7918B8F0B02}" srcOrd="6" destOrd="0" presId="urn:microsoft.com/office/officeart/2008/layout/HexagonCluster"/>
    <dgm:cxn modelId="{51FE3C74-DF35-44EC-A666-0632238C102C}" type="presParOf" srcId="{97B43A96-836C-4E57-A2C1-C7918B8F0B02}" destId="{A910363F-5AB5-4C00-9689-EB45C2EF73CE}" srcOrd="0" destOrd="0" presId="urn:microsoft.com/office/officeart/2008/layout/HexagonCluster"/>
    <dgm:cxn modelId="{CA934C05-671A-429B-9467-35ABB0D3C492}" type="presParOf" srcId="{403B43F1-7052-4349-933E-47ABD4065188}" destId="{FD8D8730-FB0C-43C1-9E7C-948C4AEB3D2D}" srcOrd="7" destOrd="0" presId="urn:microsoft.com/office/officeart/2008/layout/HexagonCluster"/>
    <dgm:cxn modelId="{45FD9E47-9A61-456B-8026-2F943C85D9FB}" type="presParOf" srcId="{FD8D8730-FB0C-43C1-9E7C-948C4AEB3D2D}" destId="{27C5B842-3EA0-4126-B5F6-22F6383BA46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73459DB-4A79-42FF-A72A-93C538018F8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02852277-C67D-49C5-8BC7-A5C75401B10E}">
      <dgm:prSet phldrT="[Text]"/>
      <dgm:spPr/>
      <dgm:t>
        <a:bodyPr/>
        <a:lstStyle/>
        <a:p>
          <a:r>
            <a:rPr lang="en-US" dirty="0" smtClean="0"/>
            <a:t>4 Codes</a:t>
          </a:r>
          <a:endParaRPr lang="en-US" dirty="0"/>
        </a:p>
      </dgm:t>
    </dgm:pt>
    <dgm:pt modelId="{D0642811-B914-4D33-ABCD-59A0219300BD}" type="parTrans" cxnId="{C8C7D3B3-0AE0-4C14-A7DB-A5EE069AA7DA}">
      <dgm:prSet/>
      <dgm:spPr/>
      <dgm:t>
        <a:bodyPr/>
        <a:lstStyle/>
        <a:p>
          <a:endParaRPr lang="en-US"/>
        </a:p>
      </dgm:t>
    </dgm:pt>
    <dgm:pt modelId="{197D925D-6FBF-41C9-8A26-42517433D269}" type="sibTrans" cxnId="{C8C7D3B3-0AE0-4C14-A7DB-A5EE069AA7DA}">
      <dgm:prSet/>
      <dgm:spPr/>
      <dgm:t>
        <a:bodyPr/>
        <a:lstStyle/>
        <a:p>
          <a:endParaRPr lang="en-US"/>
        </a:p>
      </dgm:t>
    </dgm:pt>
    <dgm:pt modelId="{32AE398E-B87A-4DF7-BF85-492FB81155DD}">
      <dgm:prSet phldrT="[Text]"/>
      <dgm:spPr/>
      <dgm:t>
        <a:bodyPr/>
        <a:lstStyle/>
        <a:p>
          <a:r>
            <a:rPr lang="en-US" dirty="0" smtClean="0"/>
            <a:t>Industrial Relation</a:t>
          </a:r>
          <a:endParaRPr lang="en-US" dirty="0"/>
        </a:p>
      </dgm:t>
    </dgm:pt>
    <dgm:pt modelId="{C8A14B73-AF2D-476B-BF24-3E206B3F0774}" type="parTrans" cxnId="{1B288F09-83DF-482B-B6EC-A8879DE5BF68}">
      <dgm:prSet/>
      <dgm:spPr/>
      <dgm:t>
        <a:bodyPr/>
        <a:lstStyle/>
        <a:p>
          <a:endParaRPr lang="en-US"/>
        </a:p>
      </dgm:t>
    </dgm:pt>
    <dgm:pt modelId="{2108BE89-E5AC-473C-9473-B10F931B4FCA}" type="sibTrans" cxnId="{1B288F09-83DF-482B-B6EC-A8879DE5BF68}">
      <dgm:prSet/>
      <dgm:spPr/>
      <dgm:t>
        <a:bodyPr/>
        <a:lstStyle/>
        <a:p>
          <a:endParaRPr lang="en-US"/>
        </a:p>
      </dgm:t>
    </dgm:pt>
    <dgm:pt modelId="{514B71F5-4592-41CC-BF26-1F00DE2EE678}">
      <dgm:prSet phldrT="[Text]"/>
      <dgm:spPr/>
      <dgm:t>
        <a:bodyPr/>
        <a:lstStyle/>
        <a:p>
          <a:r>
            <a:rPr lang="en-US" dirty="0" smtClean="0"/>
            <a:t>Social Security &amp; Welfare</a:t>
          </a:r>
          <a:endParaRPr lang="en-US" dirty="0"/>
        </a:p>
      </dgm:t>
    </dgm:pt>
    <dgm:pt modelId="{66746EA6-8086-41FA-B1B9-33151D07A443}" type="parTrans" cxnId="{652E220E-83A7-432F-93B7-3DCD0DCFC013}">
      <dgm:prSet/>
      <dgm:spPr/>
      <dgm:t>
        <a:bodyPr/>
        <a:lstStyle/>
        <a:p>
          <a:endParaRPr lang="en-US"/>
        </a:p>
      </dgm:t>
    </dgm:pt>
    <dgm:pt modelId="{89F01F48-230D-485A-BDA3-CBA98DA15C52}" type="sibTrans" cxnId="{652E220E-83A7-432F-93B7-3DCD0DCFC013}">
      <dgm:prSet/>
      <dgm:spPr/>
      <dgm:t>
        <a:bodyPr/>
        <a:lstStyle/>
        <a:p>
          <a:endParaRPr lang="en-US"/>
        </a:p>
      </dgm:t>
    </dgm:pt>
    <dgm:pt modelId="{D27FA388-DA2C-46E9-9E7B-0F40BA032E3C}">
      <dgm:prSet phldrT="[Text]"/>
      <dgm:spPr/>
      <dgm:t>
        <a:bodyPr/>
        <a:lstStyle/>
        <a:p>
          <a:r>
            <a:rPr lang="en-US" dirty="0" smtClean="0"/>
            <a:t>Safety, Working Condition </a:t>
          </a:r>
          <a:endParaRPr lang="en-US" dirty="0"/>
        </a:p>
      </dgm:t>
    </dgm:pt>
    <dgm:pt modelId="{A84080A7-EA36-4A71-AF7A-64857EC2EA0D}" type="parTrans" cxnId="{894295A4-4EAB-4943-A312-F55D9E859264}">
      <dgm:prSet/>
      <dgm:spPr/>
      <dgm:t>
        <a:bodyPr/>
        <a:lstStyle/>
        <a:p>
          <a:endParaRPr lang="en-US"/>
        </a:p>
      </dgm:t>
    </dgm:pt>
    <dgm:pt modelId="{6E72A757-90AE-4214-B2CC-37EF50CA678F}" type="sibTrans" cxnId="{894295A4-4EAB-4943-A312-F55D9E859264}">
      <dgm:prSet/>
      <dgm:spPr/>
      <dgm:t>
        <a:bodyPr/>
        <a:lstStyle/>
        <a:p>
          <a:endParaRPr lang="en-US"/>
        </a:p>
      </dgm:t>
    </dgm:pt>
    <dgm:pt modelId="{049B1FE2-C082-4284-AF8F-AB5054724281}">
      <dgm:prSet phldrT="[Text]"/>
      <dgm:spPr/>
      <dgm:t>
        <a:bodyPr/>
        <a:lstStyle/>
        <a:p>
          <a:r>
            <a:rPr lang="en-US" dirty="0" smtClean="0"/>
            <a:t>WAGES</a:t>
          </a:r>
          <a:endParaRPr lang="en-US" dirty="0"/>
        </a:p>
      </dgm:t>
    </dgm:pt>
    <dgm:pt modelId="{BBDCB0EA-4F0F-4C40-AA8E-FA197D916EDD}" type="parTrans" cxnId="{1BED58D0-AB87-43FF-8D09-01FB40852EBB}">
      <dgm:prSet/>
      <dgm:spPr/>
      <dgm:t>
        <a:bodyPr/>
        <a:lstStyle/>
        <a:p>
          <a:endParaRPr lang="en-US"/>
        </a:p>
      </dgm:t>
    </dgm:pt>
    <dgm:pt modelId="{F95D5A2D-F635-42D3-B7D9-C5EFA27827BC}" type="sibTrans" cxnId="{1BED58D0-AB87-43FF-8D09-01FB40852EBB}">
      <dgm:prSet/>
      <dgm:spPr/>
      <dgm:t>
        <a:bodyPr/>
        <a:lstStyle/>
        <a:p>
          <a:endParaRPr lang="en-US"/>
        </a:p>
      </dgm:t>
    </dgm:pt>
    <dgm:pt modelId="{68281538-5201-4C42-BE77-325A04634438}" type="pres">
      <dgm:prSet presAssocID="{B73459DB-4A79-42FF-A72A-93C538018F83}" presName="diagram" presStyleCnt="0">
        <dgm:presLayoutVars>
          <dgm:chMax val="1"/>
          <dgm:dir/>
          <dgm:animLvl val="ctr"/>
          <dgm:resizeHandles val="exact"/>
        </dgm:presLayoutVars>
      </dgm:prSet>
      <dgm:spPr/>
      <dgm:t>
        <a:bodyPr/>
        <a:lstStyle/>
        <a:p>
          <a:endParaRPr lang="en-US"/>
        </a:p>
      </dgm:t>
    </dgm:pt>
    <dgm:pt modelId="{C8FB4E72-5BD6-4A17-BE3D-223D63713963}" type="pres">
      <dgm:prSet presAssocID="{B73459DB-4A79-42FF-A72A-93C538018F83}" presName="matrix" presStyleCnt="0"/>
      <dgm:spPr/>
    </dgm:pt>
    <dgm:pt modelId="{58CE5769-023D-4A2E-AAE6-E512EFE942E9}" type="pres">
      <dgm:prSet presAssocID="{B73459DB-4A79-42FF-A72A-93C538018F83}" presName="tile1" presStyleLbl="node1" presStyleIdx="0" presStyleCnt="4"/>
      <dgm:spPr/>
      <dgm:t>
        <a:bodyPr/>
        <a:lstStyle/>
        <a:p>
          <a:endParaRPr lang="en-US"/>
        </a:p>
      </dgm:t>
    </dgm:pt>
    <dgm:pt modelId="{2C1F5B9E-7019-4B1B-BB64-188C38176E43}" type="pres">
      <dgm:prSet presAssocID="{B73459DB-4A79-42FF-A72A-93C538018F83}" presName="tile1text" presStyleLbl="node1" presStyleIdx="0" presStyleCnt="4">
        <dgm:presLayoutVars>
          <dgm:chMax val="0"/>
          <dgm:chPref val="0"/>
          <dgm:bulletEnabled val="1"/>
        </dgm:presLayoutVars>
      </dgm:prSet>
      <dgm:spPr/>
      <dgm:t>
        <a:bodyPr/>
        <a:lstStyle/>
        <a:p>
          <a:endParaRPr lang="en-US"/>
        </a:p>
      </dgm:t>
    </dgm:pt>
    <dgm:pt modelId="{47B209A0-C253-4B8E-86C3-A6772DC72191}" type="pres">
      <dgm:prSet presAssocID="{B73459DB-4A79-42FF-A72A-93C538018F83}" presName="tile2" presStyleLbl="node1" presStyleIdx="1" presStyleCnt="4"/>
      <dgm:spPr/>
      <dgm:t>
        <a:bodyPr/>
        <a:lstStyle/>
        <a:p>
          <a:endParaRPr lang="en-US"/>
        </a:p>
      </dgm:t>
    </dgm:pt>
    <dgm:pt modelId="{3E65705D-F389-433E-8D41-8B0B04D1D8C1}" type="pres">
      <dgm:prSet presAssocID="{B73459DB-4A79-42FF-A72A-93C538018F83}" presName="tile2text" presStyleLbl="node1" presStyleIdx="1" presStyleCnt="4">
        <dgm:presLayoutVars>
          <dgm:chMax val="0"/>
          <dgm:chPref val="0"/>
          <dgm:bulletEnabled val="1"/>
        </dgm:presLayoutVars>
      </dgm:prSet>
      <dgm:spPr/>
      <dgm:t>
        <a:bodyPr/>
        <a:lstStyle/>
        <a:p>
          <a:endParaRPr lang="en-US"/>
        </a:p>
      </dgm:t>
    </dgm:pt>
    <dgm:pt modelId="{08C712AE-5428-4BC3-B15E-0C65A83CCBD1}" type="pres">
      <dgm:prSet presAssocID="{B73459DB-4A79-42FF-A72A-93C538018F83}" presName="tile3" presStyleLbl="node1" presStyleIdx="2" presStyleCnt="4"/>
      <dgm:spPr/>
      <dgm:t>
        <a:bodyPr/>
        <a:lstStyle/>
        <a:p>
          <a:endParaRPr lang="en-US"/>
        </a:p>
      </dgm:t>
    </dgm:pt>
    <dgm:pt modelId="{68FF92D1-015A-4537-A11F-077D50DB52E4}" type="pres">
      <dgm:prSet presAssocID="{B73459DB-4A79-42FF-A72A-93C538018F83}" presName="tile3text" presStyleLbl="node1" presStyleIdx="2" presStyleCnt="4">
        <dgm:presLayoutVars>
          <dgm:chMax val="0"/>
          <dgm:chPref val="0"/>
          <dgm:bulletEnabled val="1"/>
        </dgm:presLayoutVars>
      </dgm:prSet>
      <dgm:spPr/>
      <dgm:t>
        <a:bodyPr/>
        <a:lstStyle/>
        <a:p>
          <a:endParaRPr lang="en-US"/>
        </a:p>
      </dgm:t>
    </dgm:pt>
    <dgm:pt modelId="{F36B4316-3D56-4F04-B19B-726C671AB93E}" type="pres">
      <dgm:prSet presAssocID="{B73459DB-4A79-42FF-A72A-93C538018F83}" presName="tile4" presStyleLbl="node1" presStyleIdx="3" presStyleCnt="4"/>
      <dgm:spPr/>
      <dgm:t>
        <a:bodyPr/>
        <a:lstStyle/>
        <a:p>
          <a:endParaRPr lang="en-US"/>
        </a:p>
      </dgm:t>
    </dgm:pt>
    <dgm:pt modelId="{AFA98732-0EA2-44B0-BEC2-0DF0BEB9FD5D}" type="pres">
      <dgm:prSet presAssocID="{B73459DB-4A79-42FF-A72A-93C538018F83}" presName="tile4text" presStyleLbl="node1" presStyleIdx="3" presStyleCnt="4">
        <dgm:presLayoutVars>
          <dgm:chMax val="0"/>
          <dgm:chPref val="0"/>
          <dgm:bulletEnabled val="1"/>
        </dgm:presLayoutVars>
      </dgm:prSet>
      <dgm:spPr/>
      <dgm:t>
        <a:bodyPr/>
        <a:lstStyle/>
        <a:p>
          <a:endParaRPr lang="en-US"/>
        </a:p>
      </dgm:t>
    </dgm:pt>
    <dgm:pt modelId="{10F41B6E-DB41-4E48-812A-688F671FDF93}" type="pres">
      <dgm:prSet presAssocID="{B73459DB-4A79-42FF-A72A-93C538018F83}" presName="centerTile" presStyleLbl="fgShp" presStyleIdx="0" presStyleCnt="1">
        <dgm:presLayoutVars>
          <dgm:chMax val="0"/>
          <dgm:chPref val="0"/>
        </dgm:presLayoutVars>
      </dgm:prSet>
      <dgm:spPr/>
      <dgm:t>
        <a:bodyPr/>
        <a:lstStyle/>
        <a:p>
          <a:endParaRPr lang="en-US"/>
        </a:p>
      </dgm:t>
    </dgm:pt>
  </dgm:ptLst>
  <dgm:cxnLst>
    <dgm:cxn modelId="{11585F87-AB9E-448B-A70F-E958FEE3066A}" type="presOf" srcId="{B73459DB-4A79-42FF-A72A-93C538018F83}" destId="{68281538-5201-4C42-BE77-325A04634438}" srcOrd="0" destOrd="0" presId="urn:microsoft.com/office/officeart/2005/8/layout/matrix1"/>
    <dgm:cxn modelId="{1C8EB7B1-E7C6-4FD7-98D7-A84E627CEF86}" type="presOf" srcId="{514B71F5-4592-41CC-BF26-1F00DE2EE678}" destId="{3E65705D-F389-433E-8D41-8B0B04D1D8C1}" srcOrd="1" destOrd="0" presId="urn:microsoft.com/office/officeart/2005/8/layout/matrix1"/>
    <dgm:cxn modelId="{5F31A7B4-6DCE-47FC-9C32-4346327AA55E}" type="presOf" srcId="{32AE398E-B87A-4DF7-BF85-492FB81155DD}" destId="{AFA98732-0EA2-44B0-BEC2-0DF0BEB9FD5D}" srcOrd="1" destOrd="0" presId="urn:microsoft.com/office/officeart/2005/8/layout/matrix1"/>
    <dgm:cxn modelId="{579FA388-1459-4A89-A009-DBD9C7948616}" type="presOf" srcId="{D27FA388-DA2C-46E9-9E7B-0F40BA032E3C}" destId="{68FF92D1-015A-4537-A11F-077D50DB52E4}" srcOrd="1" destOrd="0" presId="urn:microsoft.com/office/officeart/2005/8/layout/matrix1"/>
    <dgm:cxn modelId="{7009692D-F3D1-421F-A449-B6AA7767CB66}" type="presOf" srcId="{02852277-C67D-49C5-8BC7-A5C75401B10E}" destId="{10F41B6E-DB41-4E48-812A-688F671FDF93}" srcOrd="0" destOrd="0" presId="urn:microsoft.com/office/officeart/2005/8/layout/matrix1"/>
    <dgm:cxn modelId="{894295A4-4EAB-4943-A312-F55D9E859264}" srcId="{02852277-C67D-49C5-8BC7-A5C75401B10E}" destId="{D27FA388-DA2C-46E9-9E7B-0F40BA032E3C}" srcOrd="2" destOrd="0" parTransId="{A84080A7-EA36-4A71-AF7A-64857EC2EA0D}" sibTransId="{6E72A757-90AE-4214-B2CC-37EF50CA678F}"/>
    <dgm:cxn modelId="{30BA4F2C-A45D-4695-ADAF-8AB4D0DAF85E}" type="presOf" srcId="{32AE398E-B87A-4DF7-BF85-492FB81155DD}" destId="{F36B4316-3D56-4F04-B19B-726C671AB93E}" srcOrd="0" destOrd="0" presId="urn:microsoft.com/office/officeart/2005/8/layout/matrix1"/>
    <dgm:cxn modelId="{87EFB91E-0B53-4F4B-BB7A-4B151326E678}" type="presOf" srcId="{D27FA388-DA2C-46E9-9E7B-0F40BA032E3C}" destId="{08C712AE-5428-4BC3-B15E-0C65A83CCBD1}" srcOrd="0" destOrd="0" presId="urn:microsoft.com/office/officeart/2005/8/layout/matrix1"/>
    <dgm:cxn modelId="{652E220E-83A7-432F-93B7-3DCD0DCFC013}" srcId="{02852277-C67D-49C5-8BC7-A5C75401B10E}" destId="{514B71F5-4592-41CC-BF26-1F00DE2EE678}" srcOrd="1" destOrd="0" parTransId="{66746EA6-8086-41FA-B1B9-33151D07A443}" sibTransId="{89F01F48-230D-485A-BDA3-CBA98DA15C52}"/>
    <dgm:cxn modelId="{1B288F09-83DF-482B-B6EC-A8879DE5BF68}" srcId="{02852277-C67D-49C5-8BC7-A5C75401B10E}" destId="{32AE398E-B87A-4DF7-BF85-492FB81155DD}" srcOrd="3" destOrd="0" parTransId="{C8A14B73-AF2D-476B-BF24-3E206B3F0774}" sibTransId="{2108BE89-E5AC-473C-9473-B10F931B4FCA}"/>
    <dgm:cxn modelId="{C8C7D3B3-0AE0-4C14-A7DB-A5EE069AA7DA}" srcId="{B73459DB-4A79-42FF-A72A-93C538018F83}" destId="{02852277-C67D-49C5-8BC7-A5C75401B10E}" srcOrd="0" destOrd="0" parTransId="{D0642811-B914-4D33-ABCD-59A0219300BD}" sibTransId="{197D925D-6FBF-41C9-8A26-42517433D269}"/>
    <dgm:cxn modelId="{D952CB59-F659-44F2-B4F5-D4F40F09EF1D}" type="presOf" srcId="{049B1FE2-C082-4284-AF8F-AB5054724281}" destId="{2C1F5B9E-7019-4B1B-BB64-188C38176E43}" srcOrd="1" destOrd="0" presId="urn:microsoft.com/office/officeart/2005/8/layout/matrix1"/>
    <dgm:cxn modelId="{215FE3A3-2689-4552-9EAC-6467DEDAE8B9}" type="presOf" srcId="{049B1FE2-C082-4284-AF8F-AB5054724281}" destId="{58CE5769-023D-4A2E-AAE6-E512EFE942E9}" srcOrd="0" destOrd="0" presId="urn:microsoft.com/office/officeart/2005/8/layout/matrix1"/>
    <dgm:cxn modelId="{1BED58D0-AB87-43FF-8D09-01FB40852EBB}" srcId="{02852277-C67D-49C5-8BC7-A5C75401B10E}" destId="{049B1FE2-C082-4284-AF8F-AB5054724281}" srcOrd="0" destOrd="0" parTransId="{BBDCB0EA-4F0F-4C40-AA8E-FA197D916EDD}" sibTransId="{F95D5A2D-F635-42D3-B7D9-C5EFA27827BC}"/>
    <dgm:cxn modelId="{1F321C1D-D961-4971-913B-90FB225E360C}" type="presOf" srcId="{514B71F5-4592-41CC-BF26-1F00DE2EE678}" destId="{47B209A0-C253-4B8E-86C3-A6772DC72191}" srcOrd="0" destOrd="0" presId="urn:microsoft.com/office/officeart/2005/8/layout/matrix1"/>
    <dgm:cxn modelId="{72E37EAD-C8AD-4ADF-9902-3441315FC3A5}" type="presParOf" srcId="{68281538-5201-4C42-BE77-325A04634438}" destId="{C8FB4E72-5BD6-4A17-BE3D-223D63713963}" srcOrd="0" destOrd="0" presId="urn:microsoft.com/office/officeart/2005/8/layout/matrix1"/>
    <dgm:cxn modelId="{702E5838-FB0E-43B2-9D70-676069645D7D}" type="presParOf" srcId="{C8FB4E72-5BD6-4A17-BE3D-223D63713963}" destId="{58CE5769-023D-4A2E-AAE6-E512EFE942E9}" srcOrd="0" destOrd="0" presId="urn:microsoft.com/office/officeart/2005/8/layout/matrix1"/>
    <dgm:cxn modelId="{DA5ED70B-1699-44C3-8DD8-942E990002C2}" type="presParOf" srcId="{C8FB4E72-5BD6-4A17-BE3D-223D63713963}" destId="{2C1F5B9E-7019-4B1B-BB64-188C38176E43}" srcOrd="1" destOrd="0" presId="urn:microsoft.com/office/officeart/2005/8/layout/matrix1"/>
    <dgm:cxn modelId="{629968E1-FD64-470C-9BAD-1485AC417F0A}" type="presParOf" srcId="{C8FB4E72-5BD6-4A17-BE3D-223D63713963}" destId="{47B209A0-C253-4B8E-86C3-A6772DC72191}" srcOrd="2" destOrd="0" presId="urn:microsoft.com/office/officeart/2005/8/layout/matrix1"/>
    <dgm:cxn modelId="{CDF63833-9792-4F21-AC96-9F783C687139}" type="presParOf" srcId="{C8FB4E72-5BD6-4A17-BE3D-223D63713963}" destId="{3E65705D-F389-433E-8D41-8B0B04D1D8C1}" srcOrd="3" destOrd="0" presId="urn:microsoft.com/office/officeart/2005/8/layout/matrix1"/>
    <dgm:cxn modelId="{96616EA8-6F2B-41CF-865A-38075A9EF71F}" type="presParOf" srcId="{C8FB4E72-5BD6-4A17-BE3D-223D63713963}" destId="{08C712AE-5428-4BC3-B15E-0C65A83CCBD1}" srcOrd="4" destOrd="0" presId="urn:microsoft.com/office/officeart/2005/8/layout/matrix1"/>
    <dgm:cxn modelId="{67F96091-94CF-4BE0-ABDC-363D231B08BB}" type="presParOf" srcId="{C8FB4E72-5BD6-4A17-BE3D-223D63713963}" destId="{68FF92D1-015A-4537-A11F-077D50DB52E4}" srcOrd="5" destOrd="0" presId="urn:microsoft.com/office/officeart/2005/8/layout/matrix1"/>
    <dgm:cxn modelId="{01ED5124-721A-4E39-B52B-0AA12D43B6ED}" type="presParOf" srcId="{C8FB4E72-5BD6-4A17-BE3D-223D63713963}" destId="{F36B4316-3D56-4F04-B19B-726C671AB93E}" srcOrd="6" destOrd="0" presId="urn:microsoft.com/office/officeart/2005/8/layout/matrix1"/>
    <dgm:cxn modelId="{DCF5618A-DC23-4916-A378-78D767141374}" type="presParOf" srcId="{C8FB4E72-5BD6-4A17-BE3D-223D63713963}" destId="{AFA98732-0EA2-44B0-BEC2-0DF0BEB9FD5D}" srcOrd="7" destOrd="0" presId="urn:microsoft.com/office/officeart/2005/8/layout/matrix1"/>
    <dgm:cxn modelId="{5D288356-DC92-4AC2-ABE6-07F230EC5F75}" type="presParOf" srcId="{68281538-5201-4C42-BE77-325A04634438}" destId="{10F41B6E-DB41-4E48-812A-688F671FDF9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DB80ED9-37B0-4F9E-9FD2-25C297AA4332}"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9E58D261-45A6-4B77-A329-67BCAFF4D2C0}">
      <dgm:prSet phldrT="[Text]"/>
      <dgm:spPr/>
      <dgm:t>
        <a:bodyPr/>
        <a:lstStyle/>
        <a:p>
          <a:r>
            <a:rPr lang="en-US" dirty="0" smtClean="0">
              <a:latin typeface="Franklin Gothic Medium Cond" panose="020B0606030402020204" pitchFamily="34" charset="0"/>
            </a:rPr>
            <a:t>Women Empowerment</a:t>
          </a:r>
          <a:endParaRPr lang="en-US" dirty="0">
            <a:latin typeface="Franklin Gothic Medium Cond" panose="020B0606030402020204" pitchFamily="34" charset="0"/>
          </a:endParaRPr>
        </a:p>
      </dgm:t>
    </dgm:pt>
    <dgm:pt modelId="{A636B62B-E283-41B7-B0E2-40E1FA838D9C}" type="parTrans" cxnId="{D9DF16CE-CE99-40DE-949E-431A68937F7D}">
      <dgm:prSet/>
      <dgm:spPr/>
      <dgm:t>
        <a:bodyPr/>
        <a:lstStyle/>
        <a:p>
          <a:endParaRPr lang="en-US"/>
        </a:p>
      </dgm:t>
    </dgm:pt>
    <dgm:pt modelId="{50A0F924-09CE-439F-A09D-351E6AB1F7E0}" type="sibTrans" cxnId="{D9DF16CE-CE99-40DE-949E-431A68937F7D}">
      <dgm:prSet/>
      <dgm:spPr/>
      <dgm:t>
        <a:bodyPr/>
        <a:lstStyle/>
        <a:p>
          <a:endParaRPr lang="en-US"/>
        </a:p>
      </dgm:t>
    </dgm:pt>
    <dgm:pt modelId="{28C67832-A065-45CB-BF42-47F6EFF88D35}">
      <dgm:prSet phldrT="[Text]"/>
      <dgm:spPr/>
      <dgm:t>
        <a:bodyPr/>
        <a:lstStyle/>
        <a:p>
          <a:r>
            <a:rPr lang="en-US" dirty="0" smtClean="0">
              <a:latin typeface="Franklin Gothic Medium Cond" panose="020B0606030402020204" pitchFamily="34" charset="0"/>
            </a:rPr>
            <a:t>Amnesties for Workers</a:t>
          </a:r>
          <a:endParaRPr lang="en-US" dirty="0">
            <a:latin typeface="Franklin Gothic Medium Cond" panose="020B0606030402020204" pitchFamily="34" charset="0"/>
          </a:endParaRPr>
        </a:p>
      </dgm:t>
    </dgm:pt>
    <dgm:pt modelId="{30A9D355-D3B7-438C-A198-224976499D0F}" type="parTrans" cxnId="{B00472BC-C931-4658-9047-DBBF85CDD969}">
      <dgm:prSet/>
      <dgm:spPr/>
      <dgm:t>
        <a:bodyPr/>
        <a:lstStyle/>
        <a:p>
          <a:endParaRPr lang="en-US"/>
        </a:p>
      </dgm:t>
    </dgm:pt>
    <dgm:pt modelId="{0F7A4688-B388-46D3-8B74-6635C9E36F82}" type="sibTrans" cxnId="{B00472BC-C931-4658-9047-DBBF85CDD969}">
      <dgm:prSet/>
      <dgm:spPr/>
      <dgm:t>
        <a:bodyPr/>
        <a:lstStyle/>
        <a:p>
          <a:endParaRPr lang="en-US"/>
        </a:p>
      </dgm:t>
    </dgm:pt>
    <dgm:pt modelId="{3279C6B7-5F52-4957-8C6B-CD383C038FF5}">
      <dgm:prSet phldrT="[Text]"/>
      <dgm:spPr/>
      <dgm:t>
        <a:bodyPr/>
        <a:lstStyle/>
        <a:p>
          <a:r>
            <a:rPr lang="en-US" dirty="0" smtClean="0">
              <a:latin typeface="Franklin Gothic Medium Cond" panose="020B0606030402020204" pitchFamily="34" charset="0"/>
            </a:rPr>
            <a:t>Self Certification</a:t>
          </a:r>
          <a:endParaRPr lang="en-US" dirty="0">
            <a:latin typeface="Franklin Gothic Medium Cond" panose="020B0606030402020204" pitchFamily="34" charset="0"/>
          </a:endParaRPr>
        </a:p>
      </dgm:t>
    </dgm:pt>
    <dgm:pt modelId="{3B43CF6D-553F-4037-8B77-CCA2AD0B5567}" type="parTrans" cxnId="{D5515FE6-3BE0-4A70-9219-5FB2EE3BD481}">
      <dgm:prSet/>
      <dgm:spPr/>
      <dgm:t>
        <a:bodyPr/>
        <a:lstStyle/>
        <a:p>
          <a:endParaRPr lang="en-US"/>
        </a:p>
      </dgm:t>
    </dgm:pt>
    <dgm:pt modelId="{08755078-8038-4621-9157-5D7803783B95}" type="sibTrans" cxnId="{D5515FE6-3BE0-4A70-9219-5FB2EE3BD481}">
      <dgm:prSet/>
      <dgm:spPr/>
      <dgm:t>
        <a:bodyPr/>
        <a:lstStyle/>
        <a:p>
          <a:endParaRPr lang="en-US"/>
        </a:p>
      </dgm:t>
    </dgm:pt>
    <dgm:pt modelId="{3E649E8E-0925-42E5-979F-D6DF0266342C}">
      <dgm:prSet phldrT="[Text]"/>
      <dgm:spPr/>
      <dgm:t>
        <a:bodyPr/>
        <a:lstStyle/>
        <a:p>
          <a:r>
            <a:rPr lang="en-US" dirty="0" smtClean="0">
              <a:latin typeface="Franklin Gothic Medium Cond" panose="020B0606030402020204" pitchFamily="34" charset="0"/>
            </a:rPr>
            <a:t>No arrest on minor issues</a:t>
          </a:r>
          <a:endParaRPr lang="en-US" dirty="0">
            <a:latin typeface="Franklin Gothic Medium Cond" panose="020B0606030402020204" pitchFamily="34" charset="0"/>
          </a:endParaRPr>
        </a:p>
      </dgm:t>
    </dgm:pt>
    <dgm:pt modelId="{A34D6181-1B4A-4AD2-B1B7-A9BF95DE26D7}" type="parTrans" cxnId="{0F1D204B-037F-491A-BB5F-4D2F863D613E}">
      <dgm:prSet/>
      <dgm:spPr/>
      <dgm:t>
        <a:bodyPr/>
        <a:lstStyle/>
        <a:p>
          <a:endParaRPr lang="en-US"/>
        </a:p>
      </dgm:t>
    </dgm:pt>
    <dgm:pt modelId="{5DD032E9-5AFA-4BEC-A4CD-EF97192ABF34}" type="sibTrans" cxnId="{0F1D204B-037F-491A-BB5F-4D2F863D613E}">
      <dgm:prSet/>
      <dgm:spPr/>
      <dgm:t>
        <a:bodyPr/>
        <a:lstStyle/>
        <a:p>
          <a:endParaRPr lang="en-US"/>
        </a:p>
      </dgm:t>
    </dgm:pt>
    <dgm:pt modelId="{C5D3BB41-61B7-4F48-B3C4-165421D99845}">
      <dgm:prSet phldrT="[Text]"/>
      <dgm:spPr/>
      <dgm:t>
        <a:bodyPr/>
        <a:lstStyle/>
        <a:p>
          <a:r>
            <a:rPr lang="en-US" dirty="0" smtClean="0">
              <a:latin typeface="Franklin Gothic Medium Cond" panose="020B0606030402020204" pitchFamily="34" charset="0"/>
            </a:rPr>
            <a:t>Cooler, spittoon, restroom </a:t>
          </a:r>
          <a:r>
            <a:rPr lang="en-US" dirty="0" err="1" smtClean="0">
              <a:latin typeface="Franklin Gothic Medium Cond" panose="020B0606030402020204" pitchFamily="34" charset="0"/>
            </a:rPr>
            <a:t>etc</a:t>
          </a:r>
          <a:r>
            <a:rPr lang="en-US" dirty="0" smtClean="0">
              <a:latin typeface="Franklin Gothic Medium Cond" panose="020B0606030402020204" pitchFamily="34" charset="0"/>
            </a:rPr>
            <a:t> depending on size.</a:t>
          </a:r>
          <a:endParaRPr lang="en-US" dirty="0">
            <a:latin typeface="Franklin Gothic Medium Cond" panose="020B0606030402020204" pitchFamily="34" charset="0"/>
          </a:endParaRPr>
        </a:p>
      </dgm:t>
    </dgm:pt>
    <dgm:pt modelId="{86B6283E-21BD-4703-ABF5-090E87EDE3FA}" type="parTrans" cxnId="{91DC213A-0D56-4BBD-8D5E-2FE53373A7DB}">
      <dgm:prSet/>
      <dgm:spPr/>
      <dgm:t>
        <a:bodyPr/>
        <a:lstStyle/>
        <a:p>
          <a:endParaRPr lang="en-US"/>
        </a:p>
      </dgm:t>
    </dgm:pt>
    <dgm:pt modelId="{3F08FBDE-AB97-4A7D-952B-06B5A8445FF3}" type="sibTrans" cxnId="{91DC213A-0D56-4BBD-8D5E-2FE53373A7DB}">
      <dgm:prSet/>
      <dgm:spPr/>
      <dgm:t>
        <a:bodyPr/>
        <a:lstStyle/>
        <a:p>
          <a:endParaRPr lang="en-US"/>
        </a:p>
      </dgm:t>
    </dgm:pt>
    <dgm:pt modelId="{231CAD27-17BE-40BE-90CF-261ACEB44844}">
      <dgm:prSet phldrT="[Text]"/>
      <dgm:spPr/>
      <dgm:t>
        <a:bodyPr/>
        <a:lstStyle/>
        <a:p>
          <a:r>
            <a:rPr lang="en-US" dirty="0" smtClean="0">
              <a:latin typeface="Franklin Gothic Medium Cond" panose="020B0606030402020204" pitchFamily="34" charset="0"/>
            </a:rPr>
            <a:t>Night shift, safety provisions, overtime..</a:t>
          </a:r>
          <a:endParaRPr lang="en-US" dirty="0">
            <a:latin typeface="Franklin Gothic Medium Cond" panose="020B0606030402020204" pitchFamily="34" charset="0"/>
          </a:endParaRPr>
        </a:p>
      </dgm:t>
    </dgm:pt>
    <dgm:pt modelId="{F0C860D4-F004-47F4-B552-A3A85E309C7A}" type="parTrans" cxnId="{48CB3A1E-AFC0-42EF-80F0-D4007D132FD9}">
      <dgm:prSet/>
      <dgm:spPr/>
      <dgm:t>
        <a:bodyPr/>
        <a:lstStyle/>
        <a:p>
          <a:endParaRPr lang="en-US"/>
        </a:p>
      </dgm:t>
    </dgm:pt>
    <dgm:pt modelId="{629DAD74-0EF2-4A82-8A09-D78C0D826A7C}" type="sibTrans" cxnId="{48CB3A1E-AFC0-42EF-80F0-D4007D132FD9}">
      <dgm:prSet/>
      <dgm:spPr/>
      <dgm:t>
        <a:bodyPr/>
        <a:lstStyle/>
        <a:p>
          <a:endParaRPr lang="en-US"/>
        </a:p>
      </dgm:t>
    </dgm:pt>
    <dgm:pt modelId="{00E1E8BB-9192-4C0D-9F9D-72F4813952D5}" type="pres">
      <dgm:prSet presAssocID="{4DB80ED9-37B0-4F9E-9FD2-25C297AA4332}" presName="Name0" presStyleCnt="0">
        <dgm:presLayoutVars>
          <dgm:chMax/>
          <dgm:chPref/>
          <dgm:dir/>
          <dgm:animLvl val="lvl"/>
          <dgm:resizeHandles val="exact"/>
        </dgm:presLayoutVars>
      </dgm:prSet>
      <dgm:spPr/>
      <dgm:t>
        <a:bodyPr/>
        <a:lstStyle/>
        <a:p>
          <a:endParaRPr lang="en-US"/>
        </a:p>
      </dgm:t>
    </dgm:pt>
    <dgm:pt modelId="{B4743A96-9128-46E1-A602-72AFDC297CD6}" type="pres">
      <dgm:prSet presAssocID="{9E58D261-45A6-4B77-A329-67BCAFF4D2C0}" presName="composite" presStyleCnt="0"/>
      <dgm:spPr/>
    </dgm:pt>
    <dgm:pt modelId="{9F17E023-3A9D-4973-BAC8-7F600EAF2AA0}" type="pres">
      <dgm:prSet presAssocID="{9E58D261-45A6-4B77-A329-67BCAFF4D2C0}" presName="Image" presStyleLbl="alignNode1" presStyleIdx="0" presStyleCnt="4" custScaleX="7317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2C86DBF-B8C5-413F-96BE-0CEA020B6BAD}" type="pres">
      <dgm:prSet presAssocID="{9E58D261-45A6-4B77-A329-67BCAFF4D2C0}" presName="Accent" presStyleLbl="parChTrans1D1" presStyleIdx="0" presStyleCnt="4"/>
      <dgm:spPr/>
    </dgm:pt>
    <dgm:pt modelId="{27293EA3-DE13-46C7-9FB1-844C89B829B6}" type="pres">
      <dgm:prSet presAssocID="{9E58D261-45A6-4B77-A329-67BCAFF4D2C0}" presName="Parent" presStyleLbl="revTx" presStyleIdx="0" presStyleCnt="4">
        <dgm:presLayoutVars>
          <dgm:chMax val="0"/>
          <dgm:chPref val="0"/>
          <dgm:bulletEnabled val="1"/>
        </dgm:presLayoutVars>
      </dgm:prSet>
      <dgm:spPr/>
      <dgm:t>
        <a:bodyPr/>
        <a:lstStyle/>
        <a:p>
          <a:endParaRPr lang="en-US"/>
        </a:p>
      </dgm:t>
    </dgm:pt>
    <dgm:pt modelId="{200CE838-B282-4EEF-B785-CA0D242FFFEC}" type="pres">
      <dgm:prSet presAssocID="{50A0F924-09CE-439F-A09D-351E6AB1F7E0}" presName="sibTrans" presStyleCnt="0"/>
      <dgm:spPr/>
    </dgm:pt>
    <dgm:pt modelId="{9E9296A5-A655-4134-85EB-48B4F05746BF}" type="pres">
      <dgm:prSet presAssocID="{28C67832-A065-45CB-BF42-47F6EFF88D35}" presName="composite" presStyleCnt="0"/>
      <dgm:spPr/>
    </dgm:pt>
    <dgm:pt modelId="{17D562E1-B41F-402E-B6E1-551B86AE0B1D}" type="pres">
      <dgm:prSet presAssocID="{28C67832-A065-45CB-BF42-47F6EFF88D35}" presName="Image" presStyleLbl="alignNode1" presStyleIdx="1" presStyleCnt="4" custScaleX="78887"/>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FE597202-2125-4AF3-B88F-806FB0137FD6}" type="pres">
      <dgm:prSet presAssocID="{28C67832-A065-45CB-BF42-47F6EFF88D35}" presName="Accent" presStyleLbl="parChTrans1D1" presStyleIdx="1" presStyleCnt="4"/>
      <dgm:spPr/>
    </dgm:pt>
    <dgm:pt modelId="{04241D4E-D7B3-404A-B3EF-45C249167E9A}" type="pres">
      <dgm:prSet presAssocID="{28C67832-A065-45CB-BF42-47F6EFF88D35}" presName="Parent" presStyleLbl="revTx" presStyleIdx="1" presStyleCnt="4">
        <dgm:presLayoutVars>
          <dgm:chMax val="0"/>
          <dgm:chPref val="0"/>
          <dgm:bulletEnabled val="1"/>
        </dgm:presLayoutVars>
      </dgm:prSet>
      <dgm:spPr/>
      <dgm:t>
        <a:bodyPr/>
        <a:lstStyle/>
        <a:p>
          <a:endParaRPr lang="en-US"/>
        </a:p>
      </dgm:t>
    </dgm:pt>
    <dgm:pt modelId="{7E01ED96-83F5-48E0-8A3B-93F21D4FA9AD}" type="pres">
      <dgm:prSet presAssocID="{0F7A4688-B388-46D3-8B74-6635C9E36F82}" presName="sibTrans" presStyleCnt="0"/>
      <dgm:spPr/>
    </dgm:pt>
    <dgm:pt modelId="{D55ED75F-53A0-4F56-964F-0DFFDACA5519}" type="pres">
      <dgm:prSet presAssocID="{3279C6B7-5F52-4957-8C6B-CD383C038FF5}" presName="composite" presStyleCnt="0"/>
      <dgm:spPr/>
    </dgm:pt>
    <dgm:pt modelId="{5A9C29E6-2A68-4535-B01D-8A54C4162FB9}" type="pres">
      <dgm:prSet presAssocID="{3279C6B7-5F52-4957-8C6B-CD383C038FF5}" presName="Image" presStyleLbl="alignNode1" presStyleIdx="2" presStyleCnt="4" custScaleX="78887"/>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5B4444C3-3B97-45E4-84D5-F5F5B4EF34D8}" type="pres">
      <dgm:prSet presAssocID="{3279C6B7-5F52-4957-8C6B-CD383C038FF5}" presName="Accent" presStyleLbl="parChTrans1D1" presStyleIdx="2" presStyleCnt="4"/>
      <dgm:spPr/>
    </dgm:pt>
    <dgm:pt modelId="{F31C8C8F-1F6B-457B-86A1-A50047B176E3}" type="pres">
      <dgm:prSet presAssocID="{3279C6B7-5F52-4957-8C6B-CD383C038FF5}" presName="Parent" presStyleLbl="revTx" presStyleIdx="2" presStyleCnt="4">
        <dgm:presLayoutVars>
          <dgm:chMax val="0"/>
          <dgm:chPref val="0"/>
          <dgm:bulletEnabled val="1"/>
        </dgm:presLayoutVars>
      </dgm:prSet>
      <dgm:spPr/>
      <dgm:t>
        <a:bodyPr/>
        <a:lstStyle/>
        <a:p>
          <a:endParaRPr lang="en-US"/>
        </a:p>
      </dgm:t>
    </dgm:pt>
    <dgm:pt modelId="{B3BC4C06-B706-4E1E-B954-09844A07EFDB}" type="pres">
      <dgm:prSet presAssocID="{08755078-8038-4621-9157-5D7803783B95}" presName="sibTrans" presStyleCnt="0"/>
      <dgm:spPr/>
    </dgm:pt>
    <dgm:pt modelId="{3CF77C68-2173-49A4-8AA1-C491AC9C8F2F}" type="pres">
      <dgm:prSet presAssocID="{3E649E8E-0925-42E5-979F-D6DF0266342C}" presName="composite" presStyleCnt="0"/>
      <dgm:spPr/>
    </dgm:pt>
    <dgm:pt modelId="{2AAAD9DD-8E62-4CB5-B0BC-B90E5F48681B}" type="pres">
      <dgm:prSet presAssocID="{3E649E8E-0925-42E5-979F-D6DF0266342C}" presName="Image" presStyleLbl="alignNode1" presStyleIdx="3" presStyleCnt="4" custScaleX="78887" custScaleY="76570"/>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4B447295-84D7-4591-A783-FF1B3FB60F82}" type="pres">
      <dgm:prSet presAssocID="{3E649E8E-0925-42E5-979F-D6DF0266342C}" presName="Accent" presStyleLbl="parChTrans1D1" presStyleIdx="3" presStyleCnt="4"/>
      <dgm:spPr/>
    </dgm:pt>
    <dgm:pt modelId="{B92B883D-9E66-4B84-8C30-DDD17EA069C3}" type="pres">
      <dgm:prSet presAssocID="{3E649E8E-0925-42E5-979F-D6DF0266342C}" presName="Parent" presStyleLbl="revTx" presStyleIdx="3" presStyleCnt="4">
        <dgm:presLayoutVars>
          <dgm:chMax val="0"/>
          <dgm:chPref val="0"/>
          <dgm:bulletEnabled val="1"/>
        </dgm:presLayoutVars>
      </dgm:prSet>
      <dgm:spPr/>
      <dgm:t>
        <a:bodyPr/>
        <a:lstStyle/>
        <a:p>
          <a:endParaRPr lang="en-US"/>
        </a:p>
      </dgm:t>
    </dgm:pt>
  </dgm:ptLst>
  <dgm:cxnLst>
    <dgm:cxn modelId="{26C4289F-2CBE-4CA5-A34D-B981376BB8F9}" type="presOf" srcId="{C5D3BB41-61B7-4F48-B3C4-165421D99845}" destId="{04241D4E-D7B3-404A-B3EF-45C249167E9A}" srcOrd="0" destOrd="1" presId="urn:microsoft.com/office/officeart/2008/layout/PictureLineup"/>
    <dgm:cxn modelId="{D9DF16CE-CE99-40DE-949E-431A68937F7D}" srcId="{4DB80ED9-37B0-4F9E-9FD2-25C297AA4332}" destId="{9E58D261-45A6-4B77-A329-67BCAFF4D2C0}" srcOrd="0" destOrd="0" parTransId="{A636B62B-E283-41B7-B0E2-40E1FA838D9C}" sibTransId="{50A0F924-09CE-439F-A09D-351E6AB1F7E0}"/>
    <dgm:cxn modelId="{0F1D204B-037F-491A-BB5F-4D2F863D613E}" srcId="{4DB80ED9-37B0-4F9E-9FD2-25C297AA4332}" destId="{3E649E8E-0925-42E5-979F-D6DF0266342C}" srcOrd="3" destOrd="0" parTransId="{A34D6181-1B4A-4AD2-B1B7-A9BF95DE26D7}" sibTransId="{5DD032E9-5AFA-4BEC-A4CD-EF97192ABF34}"/>
    <dgm:cxn modelId="{91DC213A-0D56-4BBD-8D5E-2FE53373A7DB}" srcId="{28C67832-A065-45CB-BF42-47F6EFF88D35}" destId="{C5D3BB41-61B7-4F48-B3C4-165421D99845}" srcOrd="0" destOrd="0" parTransId="{86B6283E-21BD-4703-ABF5-090E87EDE3FA}" sibTransId="{3F08FBDE-AB97-4A7D-952B-06B5A8445FF3}"/>
    <dgm:cxn modelId="{78B1DAE7-FBCA-4E73-8EFA-54A91E34F511}" type="presOf" srcId="{3279C6B7-5F52-4957-8C6B-CD383C038FF5}" destId="{F31C8C8F-1F6B-457B-86A1-A50047B176E3}" srcOrd="0" destOrd="0" presId="urn:microsoft.com/office/officeart/2008/layout/PictureLineup"/>
    <dgm:cxn modelId="{ED0C8E56-A34E-41C8-B62D-BAA08E4DCFED}" type="presOf" srcId="{3E649E8E-0925-42E5-979F-D6DF0266342C}" destId="{B92B883D-9E66-4B84-8C30-DDD17EA069C3}" srcOrd="0" destOrd="0" presId="urn:microsoft.com/office/officeart/2008/layout/PictureLineup"/>
    <dgm:cxn modelId="{938938C7-ED75-4A0F-9058-E22D08A0C1E4}" type="presOf" srcId="{231CAD27-17BE-40BE-90CF-261ACEB44844}" destId="{27293EA3-DE13-46C7-9FB1-844C89B829B6}" srcOrd="0" destOrd="1" presId="urn:microsoft.com/office/officeart/2008/layout/PictureLineup"/>
    <dgm:cxn modelId="{48CB3A1E-AFC0-42EF-80F0-D4007D132FD9}" srcId="{9E58D261-45A6-4B77-A329-67BCAFF4D2C0}" destId="{231CAD27-17BE-40BE-90CF-261ACEB44844}" srcOrd="0" destOrd="0" parTransId="{F0C860D4-F004-47F4-B552-A3A85E309C7A}" sibTransId="{629DAD74-0EF2-4A82-8A09-D78C0D826A7C}"/>
    <dgm:cxn modelId="{325B8C29-57A7-4BA8-95A8-518BD086E224}" type="presOf" srcId="{9E58D261-45A6-4B77-A329-67BCAFF4D2C0}" destId="{27293EA3-DE13-46C7-9FB1-844C89B829B6}" srcOrd="0" destOrd="0" presId="urn:microsoft.com/office/officeart/2008/layout/PictureLineup"/>
    <dgm:cxn modelId="{E8AAD0F5-498D-4ACA-B840-DA5953497091}" type="presOf" srcId="{28C67832-A065-45CB-BF42-47F6EFF88D35}" destId="{04241D4E-D7B3-404A-B3EF-45C249167E9A}" srcOrd="0" destOrd="0" presId="urn:microsoft.com/office/officeart/2008/layout/PictureLineup"/>
    <dgm:cxn modelId="{B00472BC-C931-4658-9047-DBBF85CDD969}" srcId="{4DB80ED9-37B0-4F9E-9FD2-25C297AA4332}" destId="{28C67832-A065-45CB-BF42-47F6EFF88D35}" srcOrd="1" destOrd="0" parTransId="{30A9D355-D3B7-438C-A198-224976499D0F}" sibTransId="{0F7A4688-B388-46D3-8B74-6635C9E36F82}"/>
    <dgm:cxn modelId="{D5515FE6-3BE0-4A70-9219-5FB2EE3BD481}" srcId="{4DB80ED9-37B0-4F9E-9FD2-25C297AA4332}" destId="{3279C6B7-5F52-4957-8C6B-CD383C038FF5}" srcOrd="2" destOrd="0" parTransId="{3B43CF6D-553F-4037-8B77-CCA2AD0B5567}" sibTransId="{08755078-8038-4621-9157-5D7803783B95}"/>
    <dgm:cxn modelId="{08590D75-037C-4E48-8499-7ACA787851A3}" type="presOf" srcId="{4DB80ED9-37B0-4F9E-9FD2-25C297AA4332}" destId="{00E1E8BB-9192-4C0D-9F9D-72F4813952D5}" srcOrd="0" destOrd="0" presId="urn:microsoft.com/office/officeart/2008/layout/PictureLineup"/>
    <dgm:cxn modelId="{8951833B-0EED-4D57-AAA1-A015C17DEAF8}" type="presParOf" srcId="{00E1E8BB-9192-4C0D-9F9D-72F4813952D5}" destId="{B4743A96-9128-46E1-A602-72AFDC297CD6}" srcOrd="0" destOrd="0" presId="urn:microsoft.com/office/officeart/2008/layout/PictureLineup"/>
    <dgm:cxn modelId="{8D53ED10-58E9-49C0-9F01-16773C889DD5}" type="presParOf" srcId="{B4743A96-9128-46E1-A602-72AFDC297CD6}" destId="{9F17E023-3A9D-4973-BAC8-7F600EAF2AA0}" srcOrd="0" destOrd="0" presId="urn:microsoft.com/office/officeart/2008/layout/PictureLineup"/>
    <dgm:cxn modelId="{37146DBA-0166-4F13-9E49-3E59915F17DF}" type="presParOf" srcId="{B4743A96-9128-46E1-A602-72AFDC297CD6}" destId="{82C86DBF-B8C5-413F-96BE-0CEA020B6BAD}" srcOrd="1" destOrd="0" presId="urn:microsoft.com/office/officeart/2008/layout/PictureLineup"/>
    <dgm:cxn modelId="{597D90B8-3279-4337-92DB-E4F86C4A9765}" type="presParOf" srcId="{B4743A96-9128-46E1-A602-72AFDC297CD6}" destId="{27293EA3-DE13-46C7-9FB1-844C89B829B6}" srcOrd="2" destOrd="0" presId="urn:microsoft.com/office/officeart/2008/layout/PictureLineup"/>
    <dgm:cxn modelId="{A0E124BF-42E6-4557-802D-6EA157B5DD90}" type="presParOf" srcId="{00E1E8BB-9192-4C0D-9F9D-72F4813952D5}" destId="{200CE838-B282-4EEF-B785-CA0D242FFFEC}" srcOrd="1" destOrd="0" presId="urn:microsoft.com/office/officeart/2008/layout/PictureLineup"/>
    <dgm:cxn modelId="{F5FEF7B2-6344-459F-BB39-6E1CAB2D874C}" type="presParOf" srcId="{00E1E8BB-9192-4C0D-9F9D-72F4813952D5}" destId="{9E9296A5-A655-4134-85EB-48B4F05746BF}" srcOrd="2" destOrd="0" presId="urn:microsoft.com/office/officeart/2008/layout/PictureLineup"/>
    <dgm:cxn modelId="{D630FD23-8860-46FD-9070-D67DBF609E5B}" type="presParOf" srcId="{9E9296A5-A655-4134-85EB-48B4F05746BF}" destId="{17D562E1-B41F-402E-B6E1-551B86AE0B1D}" srcOrd="0" destOrd="0" presId="urn:microsoft.com/office/officeart/2008/layout/PictureLineup"/>
    <dgm:cxn modelId="{C90E635E-7614-4C76-B5FC-BFBA70709CB6}" type="presParOf" srcId="{9E9296A5-A655-4134-85EB-48B4F05746BF}" destId="{FE597202-2125-4AF3-B88F-806FB0137FD6}" srcOrd="1" destOrd="0" presId="urn:microsoft.com/office/officeart/2008/layout/PictureLineup"/>
    <dgm:cxn modelId="{E9DE2164-5B05-47D4-B11D-47D06E71C07D}" type="presParOf" srcId="{9E9296A5-A655-4134-85EB-48B4F05746BF}" destId="{04241D4E-D7B3-404A-B3EF-45C249167E9A}" srcOrd="2" destOrd="0" presId="urn:microsoft.com/office/officeart/2008/layout/PictureLineup"/>
    <dgm:cxn modelId="{46638C6E-A58F-4B64-900E-B9E0725F1570}" type="presParOf" srcId="{00E1E8BB-9192-4C0D-9F9D-72F4813952D5}" destId="{7E01ED96-83F5-48E0-8A3B-93F21D4FA9AD}" srcOrd="3" destOrd="0" presId="urn:microsoft.com/office/officeart/2008/layout/PictureLineup"/>
    <dgm:cxn modelId="{6495A3CE-7F7C-43CD-ADA0-BF1BC53B09BB}" type="presParOf" srcId="{00E1E8BB-9192-4C0D-9F9D-72F4813952D5}" destId="{D55ED75F-53A0-4F56-964F-0DFFDACA5519}" srcOrd="4" destOrd="0" presId="urn:microsoft.com/office/officeart/2008/layout/PictureLineup"/>
    <dgm:cxn modelId="{24D13DA7-9323-456A-AD13-24D6D9005600}" type="presParOf" srcId="{D55ED75F-53A0-4F56-964F-0DFFDACA5519}" destId="{5A9C29E6-2A68-4535-B01D-8A54C4162FB9}" srcOrd="0" destOrd="0" presId="urn:microsoft.com/office/officeart/2008/layout/PictureLineup"/>
    <dgm:cxn modelId="{9F7C5ECE-A71A-4212-9EDA-90990163CD77}" type="presParOf" srcId="{D55ED75F-53A0-4F56-964F-0DFFDACA5519}" destId="{5B4444C3-3B97-45E4-84D5-F5F5B4EF34D8}" srcOrd="1" destOrd="0" presId="urn:microsoft.com/office/officeart/2008/layout/PictureLineup"/>
    <dgm:cxn modelId="{346E60E0-0787-4912-AF2B-AD9E3C83AA26}" type="presParOf" srcId="{D55ED75F-53A0-4F56-964F-0DFFDACA5519}" destId="{F31C8C8F-1F6B-457B-86A1-A50047B176E3}" srcOrd="2" destOrd="0" presId="urn:microsoft.com/office/officeart/2008/layout/PictureLineup"/>
    <dgm:cxn modelId="{77A8D4CE-0F0F-4F6F-99BC-349753B16925}" type="presParOf" srcId="{00E1E8BB-9192-4C0D-9F9D-72F4813952D5}" destId="{B3BC4C06-B706-4E1E-B954-09844A07EFDB}" srcOrd="5" destOrd="0" presId="urn:microsoft.com/office/officeart/2008/layout/PictureLineup"/>
    <dgm:cxn modelId="{EEA6F5E3-D568-4979-A93D-27ACF6751BC7}" type="presParOf" srcId="{00E1E8BB-9192-4C0D-9F9D-72F4813952D5}" destId="{3CF77C68-2173-49A4-8AA1-C491AC9C8F2F}" srcOrd="6" destOrd="0" presId="urn:microsoft.com/office/officeart/2008/layout/PictureLineup"/>
    <dgm:cxn modelId="{6986E77A-E306-4326-8844-7261EAEF2E75}" type="presParOf" srcId="{3CF77C68-2173-49A4-8AA1-C491AC9C8F2F}" destId="{2AAAD9DD-8E62-4CB5-B0BC-B90E5F48681B}" srcOrd="0" destOrd="0" presId="urn:microsoft.com/office/officeart/2008/layout/PictureLineup"/>
    <dgm:cxn modelId="{1021B678-BFB5-4A13-B2EF-ABBEE4BE7176}" type="presParOf" srcId="{3CF77C68-2173-49A4-8AA1-C491AC9C8F2F}" destId="{4B447295-84D7-4591-A783-FF1B3FB60F82}" srcOrd="1" destOrd="0" presId="urn:microsoft.com/office/officeart/2008/layout/PictureLineup"/>
    <dgm:cxn modelId="{83CDCE51-07CA-4429-B3BF-BEA4BBFFB083}" type="presParOf" srcId="{3CF77C68-2173-49A4-8AA1-C491AC9C8F2F}" destId="{B92B883D-9E66-4B84-8C30-DDD17EA069C3}"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8FF748E-4B84-4F42-AB37-F842585873CC}" type="doc">
      <dgm:prSet loTypeId="urn:microsoft.com/office/officeart/2005/8/layout/default" loCatId="list" qsTypeId="urn:microsoft.com/office/officeart/2005/8/quickstyle/simple3" qsCatId="simple" csTypeId="urn:microsoft.com/office/officeart/2005/8/colors/colorful1" csCatId="colorful" phldr="1"/>
      <dgm:spPr/>
      <dgm:t>
        <a:bodyPr/>
        <a:lstStyle/>
        <a:p>
          <a:endParaRPr lang="en-US"/>
        </a:p>
      </dgm:t>
    </dgm:pt>
    <dgm:pt modelId="{6BA6EF81-804E-41EA-BD69-7B6B9BF02EB2}">
      <dgm:prSet phldrT="[Text]"/>
      <dgm:spPr/>
      <dgm:t>
        <a:bodyPr/>
        <a:lstStyle/>
        <a:p>
          <a:r>
            <a:rPr lang="en-US" dirty="0" smtClean="0"/>
            <a:t>Both union and states can make rules</a:t>
          </a:r>
          <a:endParaRPr lang="en-US" dirty="0"/>
        </a:p>
      </dgm:t>
    </dgm:pt>
    <dgm:pt modelId="{6D93EA7C-40FA-4C8F-9646-78CCDD6B9130}" type="parTrans" cxnId="{A8BFED50-FD07-41AF-A039-D38EA44CA996}">
      <dgm:prSet/>
      <dgm:spPr/>
      <dgm:t>
        <a:bodyPr/>
        <a:lstStyle/>
        <a:p>
          <a:endParaRPr lang="en-US"/>
        </a:p>
      </dgm:t>
    </dgm:pt>
    <dgm:pt modelId="{914032C7-B27C-4E5D-976C-1377C40A3D84}" type="sibTrans" cxnId="{A8BFED50-FD07-41AF-A039-D38EA44CA996}">
      <dgm:prSet/>
      <dgm:spPr/>
      <dgm:t>
        <a:bodyPr/>
        <a:lstStyle/>
        <a:p>
          <a:endParaRPr lang="en-US"/>
        </a:p>
      </dgm:t>
    </dgm:pt>
    <dgm:pt modelId="{F303CBDA-8DEF-44CC-8E90-8AD7D84E1CBF}">
      <dgm:prSet phldrT="[Text]"/>
      <dgm:spPr/>
      <dgm:t>
        <a:bodyPr/>
        <a:lstStyle/>
        <a:p>
          <a:r>
            <a:rPr lang="en-US" dirty="0" smtClean="0"/>
            <a:t>Quarterly overtime: 50 </a:t>
          </a:r>
          <a:r>
            <a:rPr lang="en-US" dirty="0" err="1" smtClean="0"/>
            <a:t>hrs</a:t>
          </a:r>
          <a:r>
            <a:rPr lang="en-US" dirty="0" smtClean="0"/>
            <a:t>-&gt; 100 </a:t>
          </a:r>
          <a:r>
            <a:rPr lang="en-US" dirty="0" err="1" smtClean="0"/>
            <a:t>hrs</a:t>
          </a:r>
          <a:endParaRPr lang="en-US" dirty="0"/>
        </a:p>
      </dgm:t>
    </dgm:pt>
    <dgm:pt modelId="{08DC4524-9B56-4874-93E7-5A7899089DE9}" type="parTrans" cxnId="{09528536-2464-4E6B-9CE1-7AF7B6F0763A}">
      <dgm:prSet/>
      <dgm:spPr/>
      <dgm:t>
        <a:bodyPr/>
        <a:lstStyle/>
        <a:p>
          <a:endParaRPr lang="en-US"/>
        </a:p>
      </dgm:t>
    </dgm:pt>
    <dgm:pt modelId="{3CC5E319-0EA7-495B-966B-464428C8CEAE}" type="sibTrans" cxnId="{09528536-2464-4E6B-9CE1-7AF7B6F0763A}">
      <dgm:prSet/>
      <dgm:spPr/>
      <dgm:t>
        <a:bodyPr/>
        <a:lstStyle/>
        <a:p>
          <a:endParaRPr lang="en-US"/>
        </a:p>
      </dgm:t>
    </dgm:pt>
    <dgm:pt modelId="{C4792533-D9ED-415E-A88F-ECBA47438C00}">
      <dgm:prSet phldrT="[Text]"/>
      <dgm:spPr/>
      <dgm:t>
        <a:bodyPr/>
        <a:lstStyle/>
        <a:p>
          <a:r>
            <a:rPr lang="en-US" dirty="0" smtClean="0"/>
            <a:t>Even </a:t>
          </a:r>
          <a:r>
            <a:rPr lang="en-US" dirty="0" err="1" smtClean="0"/>
            <a:t>upto</a:t>
          </a:r>
          <a:r>
            <a:rPr lang="en-US" dirty="0" smtClean="0"/>
            <a:t> 115 </a:t>
          </a:r>
          <a:r>
            <a:rPr lang="en-US" dirty="0" err="1" smtClean="0"/>
            <a:t>hrs</a:t>
          </a:r>
          <a:r>
            <a:rPr lang="en-US" dirty="0" smtClean="0"/>
            <a:t> / quarter </a:t>
          </a:r>
          <a:r>
            <a:rPr lang="en-US" u="sng" dirty="0" smtClean="0"/>
            <a:t>if high workload</a:t>
          </a:r>
          <a:endParaRPr lang="en-US" u="sng" dirty="0"/>
        </a:p>
      </dgm:t>
    </dgm:pt>
    <dgm:pt modelId="{C8E67A17-95C7-47CD-BC17-EC25AE9EB337}" type="parTrans" cxnId="{DCB45443-FA29-4F1A-BC4F-D9801AC7808C}">
      <dgm:prSet/>
      <dgm:spPr/>
      <dgm:t>
        <a:bodyPr/>
        <a:lstStyle/>
        <a:p>
          <a:endParaRPr lang="en-US"/>
        </a:p>
      </dgm:t>
    </dgm:pt>
    <dgm:pt modelId="{862FF035-BF4C-4072-BB99-A68957A2E527}" type="sibTrans" cxnId="{DCB45443-FA29-4F1A-BC4F-D9801AC7808C}">
      <dgm:prSet/>
      <dgm:spPr/>
      <dgm:t>
        <a:bodyPr/>
        <a:lstStyle/>
        <a:p>
          <a:endParaRPr lang="en-US"/>
        </a:p>
      </dgm:t>
    </dgm:pt>
    <dgm:pt modelId="{B52A3B23-A679-49DA-AD36-AA3BD37A037A}">
      <dgm:prSet phldrT="[Text]"/>
      <dgm:spPr/>
      <dgm:t>
        <a:bodyPr/>
        <a:lstStyle/>
        <a:p>
          <a:r>
            <a:rPr lang="en-US" dirty="0" smtClean="0"/>
            <a:t>Even </a:t>
          </a:r>
          <a:r>
            <a:rPr lang="en-US" dirty="0" err="1" smtClean="0"/>
            <a:t>upto</a:t>
          </a:r>
          <a:r>
            <a:rPr lang="en-US" dirty="0" smtClean="0"/>
            <a:t> 125 </a:t>
          </a:r>
          <a:r>
            <a:rPr lang="en-US" dirty="0" err="1" smtClean="0"/>
            <a:t>hrs</a:t>
          </a:r>
          <a:r>
            <a:rPr lang="en-US" dirty="0" smtClean="0"/>
            <a:t> / quarter </a:t>
          </a:r>
          <a:r>
            <a:rPr lang="en-US" u="sng" dirty="0" smtClean="0"/>
            <a:t>if public interest </a:t>
          </a:r>
          <a:r>
            <a:rPr lang="en-US" dirty="0" smtClean="0"/>
            <a:t>e.g. steel production during war</a:t>
          </a:r>
          <a:endParaRPr lang="en-US" dirty="0"/>
        </a:p>
      </dgm:t>
    </dgm:pt>
    <dgm:pt modelId="{01163CE3-EB39-41F2-8ADB-09D0ABAD67D1}" type="parTrans" cxnId="{6476EFD3-EBCC-4434-9BD2-F1AF7D8EC1FD}">
      <dgm:prSet/>
      <dgm:spPr/>
      <dgm:t>
        <a:bodyPr/>
        <a:lstStyle/>
        <a:p>
          <a:endParaRPr lang="en-US"/>
        </a:p>
      </dgm:t>
    </dgm:pt>
    <dgm:pt modelId="{B13CA24E-DD72-4455-8200-96233E5A54A4}" type="sibTrans" cxnId="{6476EFD3-EBCC-4434-9BD2-F1AF7D8EC1FD}">
      <dgm:prSet/>
      <dgm:spPr/>
      <dgm:t>
        <a:bodyPr/>
        <a:lstStyle/>
        <a:p>
          <a:endParaRPr lang="en-US"/>
        </a:p>
      </dgm:t>
    </dgm:pt>
    <dgm:pt modelId="{8785EC76-43B4-48AB-824D-C3B0C3AF3969}" type="pres">
      <dgm:prSet presAssocID="{B8FF748E-4B84-4F42-AB37-F842585873CC}" presName="diagram" presStyleCnt="0">
        <dgm:presLayoutVars>
          <dgm:dir/>
          <dgm:resizeHandles val="exact"/>
        </dgm:presLayoutVars>
      </dgm:prSet>
      <dgm:spPr/>
      <dgm:t>
        <a:bodyPr/>
        <a:lstStyle/>
        <a:p>
          <a:endParaRPr lang="en-US"/>
        </a:p>
      </dgm:t>
    </dgm:pt>
    <dgm:pt modelId="{8EE78E30-7260-4E2A-9FC6-6636CD849E76}" type="pres">
      <dgm:prSet presAssocID="{6BA6EF81-804E-41EA-BD69-7B6B9BF02EB2}" presName="node" presStyleLbl="node1" presStyleIdx="0" presStyleCnt="4">
        <dgm:presLayoutVars>
          <dgm:bulletEnabled val="1"/>
        </dgm:presLayoutVars>
      </dgm:prSet>
      <dgm:spPr/>
      <dgm:t>
        <a:bodyPr/>
        <a:lstStyle/>
        <a:p>
          <a:endParaRPr lang="en-US"/>
        </a:p>
      </dgm:t>
    </dgm:pt>
    <dgm:pt modelId="{5DB810F0-2613-4C24-9D6D-110A1715EA67}" type="pres">
      <dgm:prSet presAssocID="{914032C7-B27C-4E5D-976C-1377C40A3D84}" presName="sibTrans" presStyleCnt="0"/>
      <dgm:spPr/>
    </dgm:pt>
    <dgm:pt modelId="{AD78A7A5-0238-4F06-863A-4A38FEB5B4C3}" type="pres">
      <dgm:prSet presAssocID="{F303CBDA-8DEF-44CC-8E90-8AD7D84E1CBF}" presName="node" presStyleLbl="node1" presStyleIdx="1" presStyleCnt="4">
        <dgm:presLayoutVars>
          <dgm:bulletEnabled val="1"/>
        </dgm:presLayoutVars>
      </dgm:prSet>
      <dgm:spPr/>
      <dgm:t>
        <a:bodyPr/>
        <a:lstStyle/>
        <a:p>
          <a:endParaRPr lang="en-US"/>
        </a:p>
      </dgm:t>
    </dgm:pt>
    <dgm:pt modelId="{424F228B-CF72-46BA-891A-43904A547EB0}" type="pres">
      <dgm:prSet presAssocID="{3CC5E319-0EA7-495B-966B-464428C8CEAE}" presName="sibTrans" presStyleCnt="0"/>
      <dgm:spPr/>
    </dgm:pt>
    <dgm:pt modelId="{BA8B4E20-4CE6-451B-B0F2-C0C8D5D5FFF7}" type="pres">
      <dgm:prSet presAssocID="{C4792533-D9ED-415E-A88F-ECBA47438C00}" presName="node" presStyleLbl="node1" presStyleIdx="2" presStyleCnt="4">
        <dgm:presLayoutVars>
          <dgm:bulletEnabled val="1"/>
        </dgm:presLayoutVars>
      </dgm:prSet>
      <dgm:spPr/>
      <dgm:t>
        <a:bodyPr/>
        <a:lstStyle/>
        <a:p>
          <a:endParaRPr lang="en-US"/>
        </a:p>
      </dgm:t>
    </dgm:pt>
    <dgm:pt modelId="{EB0914B3-F47A-4035-B3C6-43AC9E5238B4}" type="pres">
      <dgm:prSet presAssocID="{862FF035-BF4C-4072-BB99-A68957A2E527}" presName="sibTrans" presStyleCnt="0"/>
      <dgm:spPr/>
    </dgm:pt>
    <dgm:pt modelId="{D31258D2-4B8E-4779-A606-C40C9DDDB76D}" type="pres">
      <dgm:prSet presAssocID="{B52A3B23-A679-49DA-AD36-AA3BD37A037A}" presName="node" presStyleLbl="node1" presStyleIdx="3" presStyleCnt="4">
        <dgm:presLayoutVars>
          <dgm:bulletEnabled val="1"/>
        </dgm:presLayoutVars>
      </dgm:prSet>
      <dgm:spPr/>
      <dgm:t>
        <a:bodyPr/>
        <a:lstStyle/>
        <a:p>
          <a:endParaRPr lang="en-US"/>
        </a:p>
      </dgm:t>
    </dgm:pt>
  </dgm:ptLst>
  <dgm:cxnLst>
    <dgm:cxn modelId="{035D77B7-A81C-426D-8690-1182EC6C4104}" type="presOf" srcId="{C4792533-D9ED-415E-A88F-ECBA47438C00}" destId="{BA8B4E20-4CE6-451B-B0F2-C0C8D5D5FFF7}" srcOrd="0" destOrd="0" presId="urn:microsoft.com/office/officeart/2005/8/layout/default"/>
    <dgm:cxn modelId="{A8BFED50-FD07-41AF-A039-D38EA44CA996}" srcId="{B8FF748E-4B84-4F42-AB37-F842585873CC}" destId="{6BA6EF81-804E-41EA-BD69-7B6B9BF02EB2}" srcOrd="0" destOrd="0" parTransId="{6D93EA7C-40FA-4C8F-9646-78CCDD6B9130}" sibTransId="{914032C7-B27C-4E5D-976C-1377C40A3D84}"/>
    <dgm:cxn modelId="{40EB2766-D96B-4CBD-9121-C9B801DBFBD1}" type="presOf" srcId="{6BA6EF81-804E-41EA-BD69-7B6B9BF02EB2}" destId="{8EE78E30-7260-4E2A-9FC6-6636CD849E76}" srcOrd="0" destOrd="0" presId="urn:microsoft.com/office/officeart/2005/8/layout/default"/>
    <dgm:cxn modelId="{9015867A-B68F-4A84-B1E7-59EEAC300DC3}" type="presOf" srcId="{F303CBDA-8DEF-44CC-8E90-8AD7D84E1CBF}" destId="{AD78A7A5-0238-4F06-863A-4A38FEB5B4C3}" srcOrd="0" destOrd="0" presId="urn:microsoft.com/office/officeart/2005/8/layout/default"/>
    <dgm:cxn modelId="{DCB45443-FA29-4F1A-BC4F-D9801AC7808C}" srcId="{B8FF748E-4B84-4F42-AB37-F842585873CC}" destId="{C4792533-D9ED-415E-A88F-ECBA47438C00}" srcOrd="2" destOrd="0" parTransId="{C8E67A17-95C7-47CD-BC17-EC25AE9EB337}" sibTransId="{862FF035-BF4C-4072-BB99-A68957A2E527}"/>
    <dgm:cxn modelId="{6476EFD3-EBCC-4434-9BD2-F1AF7D8EC1FD}" srcId="{B8FF748E-4B84-4F42-AB37-F842585873CC}" destId="{B52A3B23-A679-49DA-AD36-AA3BD37A037A}" srcOrd="3" destOrd="0" parTransId="{01163CE3-EB39-41F2-8ADB-09D0ABAD67D1}" sibTransId="{B13CA24E-DD72-4455-8200-96233E5A54A4}"/>
    <dgm:cxn modelId="{09528536-2464-4E6B-9CE1-7AF7B6F0763A}" srcId="{B8FF748E-4B84-4F42-AB37-F842585873CC}" destId="{F303CBDA-8DEF-44CC-8E90-8AD7D84E1CBF}" srcOrd="1" destOrd="0" parTransId="{08DC4524-9B56-4874-93E7-5A7899089DE9}" sibTransId="{3CC5E319-0EA7-495B-966B-464428C8CEAE}"/>
    <dgm:cxn modelId="{6E812A58-124A-4A8D-B4F1-838B87FD9CDD}" type="presOf" srcId="{B8FF748E-4B84-4F42-AB37-F842585873CC}" destId="{8785EC76-43B4-48AB-824D-C3B0C3AF3969}" srcOrd="0" destOrd="0" presId="urn:microsoft.com/office/officeart/2005/8/layout/default"/>
    <dgm:cxn modelId="{36F72D9E-BBF0-443B-A4B8-1CFA5FFC281B}" type="presOf" srcId="{B52A3B23-A679-49DA-AD36-AA3BD37A037A}" destId="{D31258D2-4B8E-4779-A606-C40C9DDDB76D}" srcOrd="0" destOrd="0" presId="urn:microsoft.com/office/officeart/2005/8/layout/default"/>
    <dgm:cxn modelId="{C8C719C1-42EA-4051-B2E9-4B5B28549AEB}" type="presParOf" srcId="{8785EC76-43B4-48AB-824D-C3B0C3AF3969}" destId="{8EE78E30-7260-4E2A-9FC6-6636CD849E76}" srcOrd="0" destOrd="0" presId="urn:microsoft.com/office/officeart/2005/8/layout/default"/>
    <dgm:cxn modelId="{B0B62B75-00F9-4D7C-9C81-3FCC80EE9361}" type="presParOf" srcId="{8785EC76-43B4-48AB-824D-C3B0C3AF3969}" destId="{5DB810F0-2613-4C24-9D6D-110A1715EA67}" srcOrd="1" destOrd="0" presId="urn:microsoft.com/office/officeart/2005/8/layout/default"/>
    <dgm:cxn modelId="{FB5906BC-33BA-46FB-B39F-886031A05840}" type="presParOf" srcId="{8785EC76-43B4-48AB-824D-C3B0C3AF3969}" destId="{AD78A7A5-0238-4F06-863A-4A38FEB5B4C3}" srcOrd="2" destOrd="0" presId="urn:microsoft.com/office/officeart/2005/8/layout/default"/>
    <dgm:cxn modelId="{61479FFD-4CF8-45B4-9204-134CC3F6C6F3}" type="presParOf" srcId="{8785EC76-43B4-48AB-824D-C3B0C3AF3969}" destId="{424F228B-CF72-46BA-891A-43904A547EB0}" srcOrd="3" destOrd="0" presId="urn:microsoft.com/office/officeart/2005/8/layout/default"/>
    <dgm:cxn modelId="{65BF0183-A6C1-4061-AA9E-1784EC6503D5}" type="presParOf" srcId="{8785EC76-43B4-48AB-824D-C3B0C3AF3969}" destId="{BA8B4E20-4CE6-451B-B0F2-C0C8D5D5FFF7}" srcOrd="4" destOrd="0" presId="urn:microsoft.com/office/officeart/2005/8/layout/default"/>
    <dgm:cxn modelId="{DFFC2BA2-A07D-437B-874F-7A6B2B6DEE06}" type="presParOf" srcId="{8785EC76-43B4-48AB-824D-C3B0C3AF3969}" destId="{EB0914B3-F47A-4035-B3C6-43AC9E5238B4}" srcOrd="5" destOrd="0" presId="urn:microsoft.com/office/officeart/2005/8/layout/default"/>
    <dgm:cxn modelId="{E38CD7EB-6B58-4F79-A7A9-DEC891002464}" type="presParOf" srcId="{8785EC76-43B4-48AB-824D-C3B0C3AF3969}" destId="{D31258D2-4B8E-4779-A606-C40C9DDDB76D}"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5CBD6D5-C77E-4192-A56E-A659E19E3217}" type="doc">
      <dgm:prSet loTypeId="urn:microsoft.com/office/officeart/2008/layout/HorizontalMultiLevelHierarchy" loCatId="hierarchy" qsTypeId="urn:microsoft.com/office/officeart/2005/8/quickstyle/3d5" qsCatId="3D" csTypeId="urn:microsoft.com/office/officeart/2005/8/colors/accent1_2" csCatId="accent1" phldr="1"/>
      <dgm:spPr/>
      <dgm:t>
        <a:bodyPr/>
        <a:lstStyle/>
        <a:p>
          <a:endParaRPr lang="en-US"/>
        </a:p>
      </dgm:t>
    </dgm:pt>
    <dgm:pt modelId="{7CD9A198-BA29-4C85-8A30-79EA19B44A3D}">
      <dgm:prSet phldrT="[Text]"/>
      <dgm:spPr/>
      <dgm:t>
        <a:bodyPr/>
        <a:lstStyle/>
        <a:p>
          <a:r>
            <a:rPr lang="en-US" dirty="0" smtClean="0"/>
            <a:t>Payment Method</a:t>
          </a:r>
          <a:endParaRPr lang="en-US" dirty="0"/>
        </a:p>
      </dgm:t>
    </dgm:pt>
    <dgm:pt modelId="{863B7438-AB82-49A2-A895-1D339F632C47}" type="parTrans" cxnId="{3B64C2BC-C5E5-4FDE-B3E9-9A0A0F2209C9}">
      <dgm:prSet/>
      <dgm:spPr/>
      <dgm:t>
        <a:bodyPr/>
        <a:lstStyle/>
        <a:p>
          <a:endParaRPr lang="en-US"/>
        </a:p>
      </dgm:t>
    </dgm:pt>
    <dgm:pt modelId="{94C47B90-5D2E-4260-B4E2-83FAEB891A32}" type="sibTrans" cxnId="{3B64C2BC-C5E5-4FDE-B3E9-9A0A0F2209C9}">
      <dgm:prSet/>
      <dgm:spPr/>
      <dgm:t>
        <a:bodyPr/>
        <a:lstStyle/>
        <a:p>
          <a:endParaRPr lang="en-US"/>
        </a:p>
      </dgm:t>
    </dgm:pt>
    <dgm:pt modelId="{34F5CC62-36B9-42C3-8484-39F7FAE725AD}">
      <dgm:prSet phldrT="[Text]"/>
      <dgm:spPr/>
      <dgm:t>
        <a:bodyPr/>
        <a:lstStyle/>
        <a:p>
          <a:r>
            <a:rPr lang="en-US" dirty="0" smtClean="0"/>
            <a:t>Coin and currency</a:t>
          </a:r>
          <a:endParaRPr lang="en-US" dirty="0"/>
        </a:p>
      </dgm:t>
    </dgm:pt>
    <dgm:pt modelId="{39AB5C8C-AF20-4AE4-99D9-6469FC12F2DD}" type="parTrans" cxnId="{88054E3E-2E4B-4026-BB31-FFF18BB8CAC0}">
      <dgm:prSet/>
      <dgm:spPr/>
      <dgm:t>
        <a:bodyPr/>
        <a:lstStyle/>
        <a:p>
          <a:endParaRPr lang="en-US"/>
        </a:p>
      </dgm:t>
    </dgm:pt>
    <dgm:pt modelId="{626A8839-749E-41D9-A353-D2149A5EC5B6}" type="sibTrans" cxnId="{88054E3E-2E4B-4026-BB31-FFF18BB8CAC0}">
      <dgm:prSet/>
      <dgm:spPr/>
      <dgm:t>
        <a:bodyPr/>
        <a:lstStyle/>
        <a:p>
          <a:endParaRPr lang="en-US"/>
        </a:p>
      </dgm:t>
    </dgm:pt>
    <dgm:pt modelId="{A1EC6A8A-45F0-419E-994C-30CF551C4167}">
      <dgm:prSet phldrT="[Text]"/>
      <dgm:spPr/>
      <dgm:t>
        <a:bodyPr/>
        <a:lstStyle/>
        <a:p>
          <a:r>
            <a:rPr lang="en-US" dirty="0" smtClean="0"/>
            <a:t>By default</a:t>
          </a:r>
          <a:endParaRPr lang="en-US" dirty="0"/>
        </a:p>
      </dgm:t>
    </dgm:pt>
    <dgm:pt modelId="{17205F14-DFCC-4E67-9989-F85F3F33BD52}" type="parTrans" cxnId="{9E7E9B0A-EAB5-4A9D-89C6-E4A9DF8C8D2E}">
      <dgm:prSet/>
      <dgm:spPr/>
      <dgm:t>
        <a:bodyPr/>
        <a:lstStyle/>
        <a:p>
          <a:endParaRPr lang="en-US"/>
        </a:p>
      </dgm:t>
    </dgm:pt>
    <dgm:pt modelId="{A27D3B8F-1CBD-4AE6-801F-9EA4A7F864CB}" type="sibTrans" cxnId="{9E7E9B0A-EAB5-4A9D-89C6-E4A9DF8C8D2E}">
      <dgm:prSet/>
      <dgm:spPr/>
      <dgm:t>
        <a:bodyPr/>
        <a:lstStyle/>
        <a:p>
          <a:endParaRPr lang="en-US"/>
        </a:p>
      </dgm:t>
    </dgm:pt>
    <dgm:pt modelId="{29F92AB4-414D-4A24-BB1A-B5D612ECD9DE}">
      <dgm:prSet phldrT="[Text]"/>
      <dgm:spPr/>
      <dgm:t>
        <a:bodyPr/>
        <a:lstStyle/>
        <a:p>
          <a:r>
            <a:rPr lang="en-US" dirty="0" smtClean="0"/>
            <a:t>Cheque / DBT</a:t>
          </a:r>
          <a:endParaRPr lang="en-US" dirty="0"/>
        </a:p>
      </dgm:t>
    </dgm:pt>
    <dgm:pt modelId="{34BECFBC-F7A8-424F-A43F-BFB1AC44D2DA}" type="parTrans" cxnId="{D490C20E-ED5B-4E2D-AD93-420CC0726D74}">
      <dgm:prSet/>
      <dgm:spPr/>
      <dgm:t>
        <a:bodyPr/>
        <a:lstStyle/>
        <a:p>
          <a:endParaRPr lang="en-US"/>
        </a:p>
      </dgm:t>
    </dgm:pt>
    <dgm:pt modelId="{DAD9FC95-A351-46B4-A6B2-2FA914D6C8BB}" type="sibTrans" cxnId="{D490C20E-ED5B-4E2D-AD93-420CC0726D74}">
      <dgm:prSet/>
      <dgm:spPr/>
      <dgm:t>
        <a:bodyPr/>
        <a:lstStyle/>
        <a:p>
          <a:endParaRPr lang="en-US"/>
        </a:p>
      </dgm:t>
    </dgm:pt>
    <dgm:pt modelId="{94155864-EEA8-4296-A26A-350304296B41}">
      <dgm:prSet phldrT="[Text]"/>
      <dgm:spPr/>
      <dgm:t>
        <a:bodyPr/>
        <a:lstStyle/>
        <a:p>
          <a:r>
            <a:rPr lang="en-US" dirty="0" smtClean="0"/>
            <a:t>If worker gives written authorization </a:t>
          </a:r>
          <a:endParaRPr lang="en-US" dirty="0"/>
        </a:p>
      </dgm:t>
    </dgm:pt>
    <dgm:pt modelId="{3B3D84B0-E461-4C8D-8DDB-D1A0E55A798C}" type="parTrans" cxnId="{F0EE7A2F-BF63-4BC4-89D7-6AF5E8D135C1}">
      <dgm:prSet/>
      <dgm:spPr/>
      <dgm:t>
        <a:bodyPr/>
        <a:lstStyle/>
        <a:p>
          <a:endParaRPr lang="en-US"/>
        </a:p>
      </dgm:t>
    </dgm:pt>
    <dgm:pt modelId="{90A26662-E7C5-454F-8047-D10C6E303B9C}" type="sibTrans" cxnId="{F0EE7A2F-BF63-4BC4-89D7-6AF5E8D135C1}">
      <dgm:prSet/>
      <dgm:spPr/>
      <dgm:t>
        <a:bodyPr/>
        <a:lstStyle/>
        <a:p>
          <a:endParaRPr lang="en-US"/>
        </a:p>
      </dgm:t>
    </dgm:pt>
    <dgm:pt modelId="{0EE61DB1-4D83-4618-B2D8-5DB98D74C1C7}" type="pres">
      <dgm:prSet presAssocID="{35CBD6D5-C77E-4192-A56E-A659E19E3217}" presName="Name0" presStyleCnt="0">
        <dgm:presLayoutVars>
          <dgm:chPref val="1"/>
          <dgm:dir/>
          <dgm:animOne val="branch"/>
          <dgm:animLvl val="lvl"/>
          <dgm:resizeHandles val="exact"/>
        </dgm:presLayoutVars>
      </dgm:prSet>
      <dgm:spPr/>
      <dgm:t>
        <a:bodyPr/>
        <a:lstStyle/>
        <a:p>
          <a:endParaRPr lang="en-US"/>
        </a:p>
      </dgm:t>
    </dgm:pt>
    <dgm:pt modelId="{B0B7528B-0BDB-435D-8527-CF0331AA2E96}" type="pres">
      <dgm:prSet presAssocID="{7CD9A198-BA29-4C85-8A30-79EA19B44A3D}" presName="root1" presStyleCnt="0"/>
      <dgm:spPr/>
    </dgm:pt>
    <dgm:pt modelId="{77E95B0E-704A-4650-BCEE-3F134704D799}" type="pres">
      <dgm:prSet presAssocID="{7CD9A198-BA29-4C85-8A30-79EA19B44A3D}" presName="LevelOneTextNode" presStyleLbl="node0" presStyleIdx="0" presStyleCnt="1">
        <dgm:presLayoutVars>
          <dgm:chPref val="3"/>
        </dgm:presLayoutVars>
      </dgm:prSet>
      <dgm:spPr/>
      <dgm:t>
        <a:bodyPr/>
        <a:lstStyle/>
        <a:p>
          <a:endParaRPr lang="en-US"/>
        </a:p>
      </dgm:t>
    </dgm:pt>
    <dgm:pt modelId="{E8E8702F-D7F7-40F0-B935-A5231A601F56}" type="pres">
      <dgm:prSet presAssocID="{7CD9A198-BA29-4C85-8A30-79EA19B44A3D}" presName="level2hierChild" presStyleCnt="0"/>
      <dgm:spPr/>
    </dgm:pt>
    <dgm:pt modelId="{891E17F2-0005-4BBE-B613-1BFC281C13C8}" type="pres">
      <dgm:prSet presAssocID="{39AB5C8C-AF20-4AE4-99D9-6469FC12F2DD}" presName="conn2-1" presStyleLbl="parChTrans1D2" presStyleIdx="0" presStyleCnt="2"/>
      <dgm:spPr/>
      <dgm:t>
        <a:bodyPr/>
        <a:lstStyle/>
        <a:p>
          <a:endParaRPr lang="en-US"/>
        </a:p>
      </dgm:t>
    </dgm:pt>
    <dgm:pt modelId="{579032C7-343F-4E9E-917B-B8250BCEB828}" type="pres">
      <dgm:prSet presAssocID="{39AB5C8C-AF20-4AE4-99D9-6469FC12F2DD}" presName="connTx" presStyleLbl="parChTrans1D2" presStyleIdx="0" presStyleCnt="2"/>
      <dgm:spPr/>
      <dgm:t>
        <a:bodyPr/>
        <a:lstStyle/>
        <a:p>
          <a:endParaRPr lang="en-US"/>
        </a:p>
      </dgm:t>
    </dgm:pt>
    <dgm:pt modelId="{E37C44EE-20D1-4C29-B7C1-EA7CCC9793FB}" type="pres">
      <dgm:prSet presAssocID="{34F5CC62-36B9-42C3-8484-39F7FAE725AD}" presName="root2" presStyleCnt="0"/>
      <dgm:spPr/>
    </dgm:pt>
    <dgm:pt modelId="{1A31A3E8-D305-48AA-9C68-D19B26262068}" type="pres">
      <dgm:prSet presAssocID="{34F5CC62-36B9-42C3-8484-39F7FAE725AD}" presName="LevelTwoTextNode" presStyleLbl="node2" presStyleIdx="0" presStyleCnt="2">
        <dgm:presLayoutVars>
          <dgm:chPref val="3"/>
        </dgm:presLayoutVars>
      </dgm:prSet>
      <dgm:spPr/>
      <dgm:t>
        <a:bodyPr/>
        <a:lstStyle/>
        <a:p>
          <a:endParaRPr lang="en-US"/>
        </a:p>
      </dgm:t>
    </dgm:pt>
    <dgm:pt modelId="{EFB07F4C-EB55-4E5D-8727-F27732EC043D}" type="pres">
      <dgm:prSet presAssocID="{34F5CC62-36B9-42C3-8484-39F7FAE725AD}" presName="level3hierChild" presStyleCnt="0"/>
      <dgm:spPr/>
    </dgm:pt>
    <dgm:pt modelId="{B16670DB-B673-4807-868C-0704C33EA25A}" type="pres">
      <dgm:prSet presAssocID="{17205F14-DFCC-4E67-9989-F85F3F33BD52}" presName="conn2-1" presStyleLbl="parChTrans1D3" presStyleIdx="0" presStyleCnt="2"/>
      <dgm:spPr/>
      <dgm:t>
        <a:bodyPr/>
        <a:lstStyle/>
        <a:p>
          <a:endParaRPr lang="en-US"/>
        </a:p>
      </dgm:t>
    </dgm:pt>
    <dgm:pt modelId="{AAB3FDFD-B1F9-4996-A078-7C68CAC33E37}" type="pres">
      <dgm:prSet presAssocID="{17205F14-DFCC-4E67-9989-F85F3F33BD52}" presName="connTx" presStyleLbl="parChTrans1D3" presStyleIdx="0" presStyleCnt="2"/>
      <dgm:spPr/>
      <dgm:t>
        <a:bodyPr/>
        <a:lstStyle/>
        <a:p>
          <a:endParaRPr lang="en-US"/>
        </a:p>
      </dgm:t>
    </dgm:pt>
    <dgm:pt modelId="{228643D6-2877-46F0-861F-9BA4C4EAD111}" type="pres">
      <dgm:prSet presAssocID="{A1EC6A8A-45F0-419E-994C-30CF551C4167}" presName="root2" presStyleCnt="0"/>
      <dgm:spPr/>
    </dgm:pt>
    <dgm:pt modelId="{34370933-544C-4211-88CB-86F5750B5332}" type="pres">
      <dgm:prSet presAssocID="{A1EC6A8A-45F0-419E-994C-30CF551C4167}" presName="LevelTwoTextNode" presStyleLbl="node3" presStyleIdx="0" presStyleCnt="2">
        <dgm:presLayoutVars>
          <dgm:chPref val="3"/>
        </dgm:presLayoutVars>
      </dgm:prSet>
      <dgm:spPr/>
      <dgm:t>
        <a:bodyPr/>
        <a:lstStyle/>
        <a:p>
          <a:endParaRPr lang="en-US"/>
        </a:p>
      </dgm:t>
    </dgm:pt>
    <dgm:pt modelId="{1B3C985F-2D23-4B7A-86F0-7EE31389D751}" type="pres">
      <dgm:prSet presAssocID="{A1EC6A8A-45F0-419E-994C-30CF551C4167}" presName="level3hierChild" presStyleCnt="0"/>
      <dgm:spPr/>
    </dgm:pt>
    <dgm:pt modelId="{865C981E-CF73-4726-A105-68D8CC3A9FBF}" type="pres">
      <dgm:prSet presAssocID="{34BECFBC-F7A8-424F-A43F-BFB1AC44D2DA}" presName="conn2-1" presStyleLbl="parChTrans1D2" presStyleIdx="1" presStyleCnt="2"/>
      <dgm:spPr/>
      <dgm:t>
        <a:bodyPr/>
        <a:lstStyle/>
        <a:p>
          <a:endParaRPr lang="en-US"/>
        </a:p>
      </dgm:t>
    </dgm:pt>
    <dgm:pt modelId="{B9D3A0E5-5FAE-4AE7-BA93-F310B1E9C0B3}" type="pres">
      <dgm:prSet presAssocID="{34BECFBC-F7A8-424F-A43F-BFB1AC44D2DA}" presName="connTx" presStyleLbl="parChTrans1D2" presStyleIdx="1" presStyleCnt="2"/>
      <dgm:spPr/>
      <dgm:t>
        <a:bodyPr/>
        <a:lstStyle/>
        <a:p>
          <a:endParaRPr lang="en-US"/>
        </a:p>
      </dgm:t>
    </dgm:pt>
    <dgm:pt modelId="{7D95E1E9-1A15-49A6-A88F-551A7C59BF55}" type="pres">
      <dgm:prSet presAssocID="{29F92AB4-414D-4A24-BB1A-B5D612ECD9DE}" presName="root2" presStyleCnt="0"/>
      <dgm:spPr/>
    </dgm:pt>
    <dgm:pt modelId="{A57E06A5-8231-41A3-A544-BB3E3772D6F3}" type="pres">
      <dgm:prSet presAssocID="{29F92AB4-414D-4A24-BB1A-B5D612ECD9DE}" presName="LevelTwoTextNode" presStyleLbl="node2" presStyleIdx="1" presStyleCnt="2">
        <dgm:presLayoutVars>
          <dgm:chPref val="3"/>
        </dgm:presLayoutVars>
      </dgm:prSet>
      <dgm:spPr/>
      <dgm:t>
        <a:bodyPr/>
        <a:lstStyle/>
        <a:p>
          <a:endParaRPr lang="en-US"/>
        </a:p>
      </dgm:t>
    </dgm:pt>
    <dgm:pt modelId="{207A914B-7A7E-417A-A2E8-3CDF21B7ABA0}" type="pres">
      <dgm:prSet presAssocID="{29F92AB4-414D-4A24-BB1A-B5D612ECD9DE}" presName="level3hierChild" presStyleCnt="0"/>
      <dgm:spPr/>
    </dgm:pt>
    <dgm:pt modelId="{17590C91-84EE-45D5-ACAF-72A9A3991E99}" type="pres">
      <dgm:prSet presAssocID="{3B3D84B0-E461-4C8D-8DDB-D1A0E55A798C}" presName="conn2-1" presStyleLbl="parChTrans1D3" presStyleIdx="1" presStyleCnt="2"/>
      <dgm:spPr/>
      <dgm:t>
        <a:bodyPr/>
        <a:lstStyle/>
        <a:p>
          <a:endParaRPr lang="en-US"/>
        </a:p>
      </dgm:t>
    </dgm:pt>
    <dgm:pt modelId="{09C179BF-9E80-44D4-AB4E-62BBABDBC095}" type="pres">
      <dgm:prSet presAssocID="{3B3D84B0-E461-4C8D-8DDB-D1A0E55A798C}" presName="connTx" presStyleLbl="parChTrans1D3" presStyleIdx="1" presStyleCnt="2"/>
      <dgm:spPr/>
      <dgm:t>
        <a:bodyPr/>
        <a:lstStyle/>
        <a:p>
          <a:endParaRPr lang="en-US"/>
        </a:p>
      </dgm:t>
    </dgm:pt>
    <dgm:pt modelId="{88AACFBE-B883-4F25-9A3E-3FB1A4425173}" type="pres">
      <dgm:prSet presAssocID="{94155864-EEA8-4296-A26A-350304296B41}" presName="root2" presStyleCnt="0"/>
      <dgm:spPr/>
    </dgm:pt>
    <dgm:pt modelId="{649EA2B2-2E09-4645-886A-F2792867DECB}" type="pres">
      <dgm:prSet presAssocID="{94155864-EEA8-4296-A26A-350304296B41}" presName="LevelTwoTextNode" presStyleLbl="node3" presStyleIdx="1" presStyleCnt="2">
        <dgm:presLayoutVars>
          <dgm:chPref val="3"/>
        </dgm:presLayoutVars>
      </dgm:prSet>
      <dgm:spPr/>
      <dgm:t>
        <a:bodyPr/>
        <a:lstStyle/>
        <a:p>
          <a:endParaRPr lang="en-US"/>
        </a:p>
      </dgm:t>
    </dgm:pt>
    <dgm:pt modelId="{F4EC7DCF-6825-4C3B-B103-94FDCE24C8A5}" type="pres">
      <dgm:prSet presAssocID="{94155864-EEA8-4296-A26A-350304296B41}" presName="level3hierChild" presStyleCnt="0"/>
      <dgm:spPr/>
    </dgm:pt>
  </dgm:ptLst>
  <dgm:cxnLst>
    <dgm:cxn modelId="{784088FD-4AA1-4795-B947-DDEC027C9A65}" type="presOf" srcId="{3B3D84B0-E461-4C8D-8DDB-D1A0E55A798C}" destId="{17590C91-84EE-45D5-ACAF-72A9A3991E99}" srcOrd="0" destOrd="0" presId="urn:microsoft.com/office/officeart/2008/layout/HorizontalMultiLevelHierarchy"/>
    <dgm:cxn modelId="{EEDADCFF-9D92-4D6F-9963-A6C9EB9E09E5}" type="presOf" srcId="{34BECFBC-F7A8-424F-A43F-BFB1AC44D2DA}" destId="{865C981E-CF73-4726-A105-68D8CC3A9FBF}" srcOrd="0" destOrd="0" presId="urn:microsoft.com/office/officeart/2008/layout/HorizontalMultiLevelHierarchy"/>
    <dgm:cxn modelId="{9E7E9B0A-EAB5-4A9D-89C6-E4A9DF8C8D2E}" srcId="{34F5CC62-36B9-42C3-8484-39F7FAE725AD}" destId="{A1EC6A8A-45F0-419E-994C-30CF551C4167}" srcOrd="0" destOrd="0" parTransId="{17205F14-DFCC-4E67-9989-F85F3F33BD52}" sibTransId="{A27D3B8F-1CBD-4AE6-801F-9EA4A7F864CB}"/>
    <dgm:cxn modelId="{D490C20E-ED5B-4E2D-AD93-420CC0726D74}" srcId="{7CD9A198-BA29-4C85-8A30-79EA19B44A3D}" destId="{29F92AB4-414D-4A24-BB1A-B5D612ECD9DE}" srcOrd="1" destOrd="0" parTransId="{34BECFBC-F7A8-424F-A43F-BFB1AC44D2DA}" sibTransId="{DAD9FC95-A351-46B4-A6B2-2FA914D6C8BB}"/>
    <dgm:cxn modelId="{88054E3E-2E4B-4026-BB31-FFF18BB8CAC0}" srcId="{7CD9A198-BA29-4C85-8A30-79EA19B44A3D}" destId="{34F5CC62-36B9-42C3-8484-39F7FAE725AD}" srcOrd="0" destOrd="0" parTransId="{39AB5C8C-AF20-4AE4-99D9-6469FC12F2DD}" sibTransId="{626A8839-749E-41D9-A353-D2149A5EC5B6}"/>
    <dgm:cxn modelId="{F2E82830-EB3B-46EF-8518-1D7359D2DD18}" type="presOf" srcId="{17205F14-DFCC-4E67-9989-F85F3F33BD52}" destId="{B16670DB-B673-4807-868C-0704C33EA25A}" srcOrd="0" destOrd="0" presId="urn:microsoft.com/office/officeart/2008/layout/HorizontalMultiLevelHierarchy"/>
    <dgm:cxn modelId="{CC35AFBB-F121-4EF2-B713-38FA7CCE34A7}" type="presOf" srcId="{34BECFBC-F7A8-424F-A43F-BFB1AC44D2DA}" destId="{B9D3A0E5-5FAE-4AE7-BA93-F310B1E9C0B3}" srcOrd="1" destOrd="0" presId="urn:microsoft.com/office/officeart/2008/layout/HorizontalMultiLevelHierarchy"/>
    <dgm:cxn modelId="{3B64C2BC-C5E5-4FDE-B3E9-9A0A0F2209C9}" srcId="{35CBD6D5-C77E-4192-A56E-A659E19E3217}" destId="{7CD9A198-BA29-4C85-8A30-79EA19B44A3D}" srcOrd="0" destOrd="0" parTransId="{863B7438-AB82-49A2-A895-1D339F632C47}" sibTransId="{94C47B90-5D2E-4260-B4E2-83FAEB891A32}"/>
    <dgm:cxn modelId="{0FA1D832-666C-4580-8CBE-FF663267046A}" type="presOf" srcId="{3B3D84B0-E461-4C8D-8DDB-D1A0E55A798C}" destId="{09C179BF-9E80-44D4-AB4E-62BBABDBC095}" srcOrd="1" destOrd="0" presId="urn:microsoft.com/office/officeart/2008/layout/HorizontalMultiLevelHierarchy"/>
    <dgm:cxn modelId="{B521ED97-62B8-4079-A3BD-9520B32A90F8}" type="presOf" srcId="{17205F14-DFCC-4E67-9989-F85F3F33BD52}" destId="{AAB3FDFD-B1F9-4996-A078-7C68CAC33E37}" srcOrd="1" destOrd="0" presId="urn:microsoft.com/office/officeart/2008/layout/HorizontalMultiLevelHierarchy"/>
    <dgm:cxn modelId="{AEA6A602-7CE0-44A4-96C3-91D84BF00406}" type="presOf" srcId="{29F92AB4-414D-4A24-BB1A-B5D612ECD9DE}" destId="{A57E06A5-8231-41A3-A544-BB3E3772D6F3}" srcOrd="0" destOrd="0" presId="urn:microsoft.com/office/officeart/2008/layout/HorizontalMultiLevelHierarchy"/>
    <dgm:cxn modelId="{87792D95-0F54-4BF6-9BCD-40A1DF7A1587}" type="presOf" srcId="{7CD9A198-BA29-4C85-8A30-79EA19B44A3D}" destId="{77E95B0E-704A-4650-BCEE-3F134704D799}" srcOrd="0" destOrd="0" presId="urn:microsoft.com/office/officeart/2008/layout/HorizontalMultiLevelHierarchy"/>
    <dgm:cxn modelId="{70325BAD-04CD-4C74-BD58-DBCE43E57DAD}" type="presOf" srcId="{A1EC6A8A-45F0-419E-994C-30CF551C4167}" destId="{34370933-544C-4211-88CB-86F5750B5332}" srcOrd="0" destOrd="0" presId="urn:microsoft.com/office/officeart/2008/layout/HorizontalMultiLevelHierarchy"/>
    <dgm:cxn modelId="{FD4ED54A-E522-4B51-A43F-A43212A0340F}" type="presOf" srcId="{39AB5C8C-AF20-4AE4-99D9-6469FC12F2DD}" destId="{579032C7-343F-4E9E-917B-B8250BCEB828}" srcOrd="1" destOrd="0" presId="urn:microsoft.com/office/officeart/2008/layout/HorizontalMultiLevelHierarchy"/>
    <dgm:cxn modelId="{E420FA93-866B-4CB8-A698-B1CEE5BA137F}" type="presOf" srcId="{35CBD6D5-C77E-4192-A56E-A659E19E3217}" destId="{0EE61DB1-4D83-4618-B2D8-5DB98D74C1C7}" srcOrd="0" destOrd="0" presId="urn:microsoft.com/office/officeart/2008/layout/HorizontalMultiLevelHierarchy"/>
    <dgm:cxn modelId="{B3A9010C-8BB4-442B-8E0C-BD4C7F002DC3}" type="presOf" srcId="{34F5CC62-36B9-42C3-8484-39F7FAE725AD}" destId="{1A31A3E8-D305-48AA-9C68-D19B26262068}" srcOrd="0" destOrd="0" presId="urn:microsoft.com/office/officeart/2008/layout/HorizontalMultiLevelHierarchy"/>
    <dgm:cxn modelId="{00159C73-CEC4-44D0-8D02-A7304D0485D6}" type="presOf" srcId="{39AB5C8C-AF20-4AE4-99D9-6469FC12F2DD}" destId="{891E17F2-0005-4BBE-B613-1BFC281C13C8}" srcOrd="0" destOrd="0" presId="urn:microsoft.com/office/officeart/2008/layout/HorizontalMultiLevelHierarchy"/>
    <dgm:cxn modelId="{DCB6576A-EC73-4AAC-8590-67C24BD02B28}" type="presOf" srcId="{94155864-EEA8-4296-A26A-350304296B41}" destId="{649EA2B2-2E09-4645-886A-F2792867DECB}" srcOrd="0" destOrd="0" presId="urn:microsoft.com/office/officeart/2008/layout/HorizontalMultiLevelHierarchy"/>
    <dgm:cxn modelId="{F0EE7A2F-BF63-4BC4-89D7-6AF5E8D135C1}" srcId="{29F92AB4-414D-4A24-BB1A-B5D612ECD9DE}" destId="{94155864-EEA8-4296-A26A-350304296B41}" srcOrd="0" destOrd="0" parTransId="{3B3D84B0-E461-4C8D-8DDB-D1A0E55A798C}" sibTransId="{90A26662-E7C5-454F-8047-D10C6E303B9C}"/>
    <dgm:cxn modelId="{CCC03FCE-6292-4997-9942-C2BC7A9AA73E}" type="presParOf" srcId="{0EE61DB1-4D83-4618-B2D8-5DB98D74C1C7}" destId="{B0B7528B-0BDB-435D-8527-CF0331AA2E96}" srcOrd="0" destOrd="0" presId="urn:microsoft.com/office/officeart/2008/layout/HorizontalMultiLevelHierarchy"/>
    <dgm:cxn modelId="{E76F24F8-A572-415E-9C19-A3E8DC8101AB}" type="presParOf" srcId="{B0B7528B-0BDB-435D-8527-CF0331AA2E96}" destId="{77E95B0E-704A-4650-BCEE-3F134704D799}" srcOrd="0" destOrd="0" presId="urn:microsoft.com/office/officeart/2008/layout/HorizontalMultiLevelHierarchy"/>
    <dgm:cxn modelId="{27308878-3EE4-497E-8859-05F1948B4C67}" type="presParOf" srcId="{B0B7528B-0BDB-435D-8527-CF0331AA2E96}" destId="{E8E8702F-D7F7-40F0-B935-A5231A601F56}" srcOrd="1" destOrd="0" presId="urn:microsoft.com/office/officeart/2008/layout/HorizontalMultiLevelHierarchy"/>
    <dgm:cxn modelId="{22959696-8938-4AA3-95BC-429D83F9DA1A}" type="presParOf" srcId="{E8E8702F-D7F7-40F0-B935-A5231A601F56}" destId="{891E17F2-0005-4BBE-B613-1BFC281C13C8}" srcOrd="0" destOrd="0" presId="urn:microsoft.com/office/officeart/2008/layout/HorizontalMultiLevelHierarchy"/>
    <dgm:cxn modelId="{237401C8-C9CD-40AF-BE56-72ABA89F83E9}" type="presParOf" srcId="{891E17F2-0005-4BBE-B613-1BFC281C13C8}" destId="{579032C7-343F-4E9E-917B-B8250BCEB828}" srcOrd="0" destOrd="0" presId="urn:microsoft.com/office/officeart/2008/layout/HorizontalMultiLevelHierarchy"/>
    <dgm:cxn modelId="{2A18A5E2-A946-48AE-9115-E80DE35D5181}" type="presParOf" srcId="{E8E8702F-D7F7-40F0-B935-A5231A601F56}" destId="{E37C44EE-20D1-4C29-B7C1-EA7CCC9793FB}" srcOrd="1" destOrd="0" presId="urn:microsoft.com/office/officeart/2008/layout/HorizontalMultiLevelHierarchy"/>
    <dgm:cxn modelId="{48C08BFD-1DCA-4CB3-A0B5-D2475F61A78A}" type="presParOf" srcId="{E37C44EE-20D1-4C29-B7C1-EA7CCC9793FB}" destId="{1A31A3E8-D305-48AA-9C68-D19B26262068}" srcOrd="0" destOrd="0" presId="urn:microsoft.com/office/officeart/2008/layout/HorizontalMultiLevelHierarchy"/>
    <dgm:cxn modelId="{5E6FAC75-E994-4EF6-95E9-D70ABE9EBF8C}" type="presParOf" srcId="{E37C44EE-20D1-4C29-B7C1-EA7CCC9793FB}" destId="{EFB07F4C-EB55-4E5D-8727-F27732EC043D}" srcOrd="1" destOrd="0" presId="urn:microsoft.com/office/officeart/2008/layout/HorizontalMultiLevelHierarchy"/>
    <dgm:cxn modelId="{5E42D844-EE1D-4728-ACE1-EF77C62C48B0}" type="presParOf" srcId="{EFB07F4C-EB55-4E5D-8727-F27732EC043D}" destId="{B16670DB-B673-4807-868C-0704C33EA25A}" srcOrd="0" destOrd="0" presId="urn:microsoft.com/office/officeart/2008/layout/HorizontalMultiLevelHierarchy"/>
    <dgm:cxn modelId="{343DE389-2194-4A08-A2FC-A54B330161F3}" type="presParOf" srcId="{B16670DB-B673-4807-868C-0704C33EA25A}" destId="{AAB3FDFD-B1F9-4996-A078-7C68CAC33E37}" srcOrd="0" destOrd="0" presId="urn:microsoft.com/office/officeart/2008/layout/HorizontalMultiLevelHierarchy"/>
    <dgm:cxn modelId="{BAB3075E-38CE-41C7-9047-0085E6993697}" type="presParOf" srcId="{EFB07F4C-EB55-4E5D-8727-F27732EC043D}" destId="{228643D6-2877-46F0-861F-9BA4C4EAD111}" srcOrd="1" destOrd="0" presId="urn:microsoft.com/office/officeart/2008/layout/HorizontalMultiLevelHierarchy"/>
    <dgm:cxn modelId="{51614EF4-FDA1-4E01-A552-0B2A8C1B1B01}" type="presParOf" srcId="{228643D6-2877-46F0-861F-9BA4C4EAD111}" destId="{34370933-544C-4211-88CB-86F5750B5332}" srcOrd="0" destOrd="0" presId="urn:microsoft.com/office/officeart/2008/layout/HorizontalMultiLevelHierarchy"/>
    <dgm:cxn modelId="{A9006B43-33BA-4BCF-9279-3767D918B17C}" type="presParOf" srcId="{228643D6-2877-46F0-861F-9BA4C4EAD111}" destId="{1B3C985F-2D23-4B7A-86F0-7EE31389D751}" srcOrd="1" destOrd="0" presId="urn:microsoft.com/office/officeart/2008/layout/HorizontalMultiLevelHierarchy"/>
    <dgm:cxn modelId="{E6F020FD-BE69-41D8-95EC-4F430B6CAD7A}" type="presParOf" srcId="{E8E8702F-D7F7-40F0-B935-A5231A601F56}" destId="{865C981E-CF73-4726-A105-68D8CC3A9FBF}" srcOrd="2" destOrd="0" presId="urn:microsoft.com/office/officeart/2008/layout/HorizontalMultiLevelHierarchy"/>
    <dgm:cxn modelId="{37ACF3C2-3B60-4CC9-8403-C628A59BA1A6}" type="presParOf" srcId="{865C981E-CF73-4726-A105-68D8CC3A9FBF}" destId="{B9D3A0E5-5FAE-4AE7-BA93-F310B1E9C0B3}" srcOrd="0" destOrd="0" presId="urn:microsoft.com/office/officeart/2008/layout/HorizontalMultiLevelHierarchy"/>
    <dgm:cxn modelId="{21B47B7D-8B34-4537-9F39-0D4164FB670D}" type="presParOf" srcId="{E8E8702F-D7F7-40F0-B935-A5231A601F56}" destId="{7D95E1E9-1A15-49A6-A88F-551A7C59BF55}" srcOrd="3" destOrd="0" presId="urn:microsoft.com/office/officeart/2008/layout/HorizontalMultiLevelHierarchy"/>
    <dgm:cxn modelId="{EC5C703B-4F46-453D-89EA-59B7DE3EB07C}" type="presParOf" srcId="{7D95E1E9-1A15-49A6-A88F-551A7C59BF55}" destId="{A57E06A5-8231-41A3-A544-BB3E3772D6F3}" srcOrd="0" destOrd="0" presId="urn:microsoft.com/office/officeart/2008/layout/HorizontalMultiLevelHierarchy"/>
    <dgm:cxn modelId="{26ACEE80-2906-444D-A752-D635543F483E}" type="presParOf" srcId="{7D95E1E9-1A15-49A6-A88F-551A7C59BF55}" destId="{207A914B-7A7E-417A-A2E8-3CDF21B7ABA0}" srcOrd="1" destOrd="0" presId="urn:microsoft.com/office/officeart/2008/layout/HorizontalMultiLevelHierarchy"/>
    <dgm:cxn modelId="{4DAE68D1-0298-4B7E-814E-DC1D84C983C8}" type="presParOf" srcId="{207A914B-7A7E-417A-A2E8-3CDF21B7ABA0}" destId="{17590C91-84EE-45D5-ACAF-72A9A3991E99}" srcOrd="0" destOrd="0" presId="urn:microsoft.com/office/officeart/2008/layout/HorizontalMultiLevelHierarchy"/>
    <dgm:cxn modelId="{5BFC52BF-9150-4A07-8931-D817F3C4DD2B}" type="presParOf" srcId="{17590C91-84EE-45D5-ACAF-72A9A3991E99}" destId="{09C179BF-9E80-44D4-AB4E-62BBABDBC095}" srcOrd="0" destOrd="0" presId="urn:microsoft.com/office/officeart/2008/layout/HorizontalMultiLevelHierarchy"/>
    <dgm:cxn modelId="{C0784572-3F4C-43EA-ACBF-E5A9CB8059F0}" type="presParOf" srcId="{207A914B-7A7E-417A-A2E8-3CDF21B7ABA0}" destId="{88AACFBE-B883-4F25-9A3E-3FB1A4425173}" srcOrd="1" destOrd="0" presId="urn:microsoft.com/office/officeart/2008/layout/HorizontalMultiLevelHierarchy"/>
    <dgm:cxn modelId="{1C28161F-4241-48EB-93B4-CCE47E0D2010}" type="presParOf" srcId="{88AACFBE-B883-4F25-9A3E-3FB1A4425173}" destId="{649EA2B2-2E09-4645-886A-F2792867DECB}" srcOrd="0" destOrd="0" presId="urn:microsoft.com/office/officeart/2008/layout/HorizontalMultiLevelHierarchy"/>
    <dgm:cxn modelId="{B1345818-BB91-4E5B-98F0-26A42DB78D06}" type="presParOf" srcId="{88AACFBE-B883-4F25-9A3E-3FB1A4425173}" destId="{F4EC7DCF-6825-4C3B-B103-94FDCE24C8A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5BC69E2-8C85-4E10-887C-4A84E695782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FAFB7E7C-AA7F-422F-A9C9-430B3C784A9A}">
      <dgm:prSet/>
      <dgm:spPr/>
      <dgm:t>
        <a:bodyPr/>
        <a:lstStyle/>
        <a:p>
          <a:r>
            <a:rPr lang="en-US" dirty="0" smtClean="0"/>
            <a:t>Provision</a:t>
          </a:r>
          <a:endParaRPr lang="en-US" dirty="0"/>
        </a:p>
      </dgm:t>
    </dgm:pt>
    <dgm:pt modelId="{E6D2956A-4AFA-44BB-A990-774852A67162}" type="parTrans" cxnId="{6C0D4686-A696-4116-A804-5DF20E14ED8D}">
      <dgm:prSet/>
      <dgm:spPr/>
      <dgm:t>
        <a:bodyPr/>
        <a:lstStyle/>
        <a:p>
          <a:endParaRPr lang="en-US"/>
        </a:p>
      </dgm:t>
    </dgm:pt>
    <dgm:pt modelId="{25FA1C47-7241-429F-BF20-CA789F35BC90}" type="sibTrans" cxnId="{6C0D4686-A696-4116-A804-5DF20E14ED8D}">
      <dgm:prSet/>
      <dgm:spPr/>
      <dgm:t>
        <a:bodyPr/>
        <a:lstStyle/>
        <a:p>
          <a:endParaRPr lang="en-US"/>
        </a:p>
      </dgm:t>
    </dgm:pt>
    <dgm:pt modelId="{A14C4A35-8F0D-4059-9A76-97F0233EC466}">
      <dgm:prSet/>
      <dgm:spPr/>
      <dgm:t>
        <a:bodyPr/>
        <a:lstStyle/>
        <a:p>
          <a:r>
            <a:rPr lang="en-US" dirty="0" smtClean="0"/>
            <a:t>BEFORE</a:t>
          </a:r>
          <a:endParaRPr lang="en-US" dirty="0"/>
        </a:p>
      </dgm:t>
    </dgm:pt>
    <dgm:pt modelId="{103F4562-CD30-4441-80F1-A806250538C4}" type="parTrans" cxnId="{DF0DE7D1-348D-4C8C-BE65-1F9CC981BA5A}">
      <dgm:prSet/>
      <dgm:spPr/>
      <dgm:t>
        <a:bodyPr/>
        <a:lstStyle/>
        <a:p>
          <a:endParaRPr lang="en-US"/>
        </a:p>
      </dgm:t>
    </dgm:pt>
    <dgm:pt modelId="{24604460-9A87-462E-9736-1BC6ED26D843}" type="sibTrans" cxnId="{DF0DE7D1-348D-4C8C-BE65-1F9CC981BA5A}">
      <dgm:prSet/>
      <dgm:spPr/>
      <dgm:t>
        <a:bodyPr/>
        <a:lstStyle/>
        <a:p>
          <a:endParaRPr lang="en-US"/>
        </a:p>
      </dgm:t>
    </dgm:pt>
    <dgm:pt modelId="{D2458776-B720-4DF9-8AB3-C3867FBD1512}">
      <dgm:prSet/>
      <dgm:spPr/>
      <dgm:t>
        <a:bodyPr/>
        <a:lstStyle/>
        <a:p>
          <a:r>
            <a:rPr lang="en-US" dirty="0" smtClean="0"/>
            <a:t>AFTER</a:t>
          </a:r>
          <a:endParaRPr lang="en-US" dirty="0"/>
        </a:p>
      </dgm:t>
    </dgm:pt>
    <dgm:pt modelId="{76457EAA-3B3D-41CE-99A4-39ACDEC80722}" type="parTrans" cxnId="{E2F5F6EF-1407-4518-899F-2239A99B6CF6}">
      <dgm:prSet/>
      <dgm:spPr/>
      <dgm:t>
        <a:bodyPr/>
        <a:lstStyle/>
        <a:p>
          <a:endParaRPr lang="en-US"/>
        </a:p>
      </dgm:t>
    </dgm:pt>
    <dgm:pt modelId="{BC88933E-4604-4867-B8E4-20854E48AC97}" type="sibTrans" cxnId="{E2F5F6EF-1407-4518-899F-2239A99B6CF6}">
      <dgm:prSet/>
      <dgm:spPr/>
      <dgm:t>
        <a:bodyPr/>
        <a:lstStyle/>
        <a:p>
          <a:endParaRPr lang="en-US"/>
        </a:p>
      </dgm:t>
    </dgm:pt>
    <dgm:pt modelId="{4FE01AAB-3BDF-4EE1-8C77-09C7D477BD67}">
      <dgm:prSet/>
      <dgm:spPr/>
      <dgm:t>
        <a:bodyPr/>
        <a:lstStyle/>
        <a:p>
          <a:r>
            <a:rPr lang="en-US" dirty="0" smtClean="0"/>
            <a:t>Paid leave</a:t>
          </a:r>
          <a:endParaRPr lang="en-US" dirty="0"/>
        </a:p>
      </dgm:t>
    </dgm:pt>
    <dgm:pt modelId="{86AAE8EB-F422-471C-B0DF-64653B8DD07E}" type="parTrans" cxnId="{6BA3C826-94F8-46A1-885C-DDDC889CA6C5}">
      <dgm:prSet/>
      <dgm:spPr/>
      <dgm:t>
        <a:bodyPr/>
        <a:lstStyle/>
        <a:p>
          <a:endParaRPr lang="en-US"/>
        </a:p>
      </dgm:t>
    </dgm:pt>
    <dgm:pt modelId="{873C5A89-840C-4F7D-A3D4-8564FCF0831C}" type="sibTrans" cxnId="{6BA3C826-94F8-46A1-885C-DDDC889CA6C5}">
      <dgm:prSet/>
      <dgm:spPr/>
      <dgm:t>
        <a:bodyPr/>
        <a:lstStyle/>
        <a:p>
          <a:endParaRPr lang="en-US"/>
        </a:p>
      </dgm:t>
    </dgm:pt>
    <dgm:pt modelId="{6F9A8AB2-3591-4E24-AD37-C6A8AAC87DA6}">
      <dgm:prSet/>
      <dgm:spPr/>
      <dgm:t>
        <a:bodyPr/>
        <a:lstStyle/>
        <a:p>
          <a:r>
            <a:rPr lang="en-US" dirty="0" smtClean="0"/>
            <a:t>12 weeks</a:t>
          </a:r>
          <a:endParaRPr lang="en-US" dirty="0"/>
        </a:p>
      </dgm:t>
    </dgm:pt>
    <dgm:pt modelId="{0818F9DF-9531-4EA0-95AA-F54ABE74494C}" type="parTrans" cxnId="{783B8CC2-97FD-40DA-8C4E-BC88BB623F30}">
      <dgm:prSet/>
      <dgm:spPr/>
      <dgm:t>
        <a:bodyPr/>
        <a:lstStyle/>
        <a:p>
          <a:endParaRPr lang="en-US"/>
        </a:p>
      </dgm:t>
    </dgm:pt>
    <dgm:pt modelId="{90461F33-2644-4606-A474-2C4A09CCC317}" type="sibTrans" cxnId="{783B8CC2-97FD-40DA-8C4E-BC88BB623F30}">
      <dgm:prSet/>
      <dgm:spPr/>
      <dgm:t>
        <a:bodyPr/>
        <a:lstStyle/>
        <a:p>
          <a:endParaRPr lang="en-US"/>
        </a:p>
      </dgm:t>
    </dgm:pt>
    <dgm:pt modelId="{14CA9E0D-0B16-4D4A-8B85-6E1C36EB57AC}">
      <dgm:prSet/>
      <dgm:spPr/>
      <dgm:t>
        <a:bodyPr/>
        <a:lstStyle/>
        <a:p>
          <a:r>
            <a:rPr lang="en-US" dirty="0" smtClean="0"/>
            <a:t>26 weeks [first two kids only]</a:t>
          </a:r>
          <a:endParaRPr lang="en-US" dirty="0"/>
        </a:p>
      </dgm:t>
    </dgm:pt>
    <dgm:pt modelId="{442B764E-FBAA-4E29-AE64-BEF4BA36AAF7}" type="parTrans" cxnId="{802C5FB6-7BA6-4360-A8F8-0E9899704A14}">
      <dgm:prSet/>
      <dgm:spPr/>
      <dgm:t>
        <a:bodyPr/>
        <a:lstStyle/>
        <a:p>
          <a:endParaRPr lang="en-US"/>
        </a:p>
      </dgm:t>
    </dgm:pt>
    <dgm:pt modelId="{79474677-A0D1-4CE7-905C-608DBC0050B1}" type="sibTrans" cxnId="{802C5FB6-7BA6-4360-A8F8-0E9899704A14}">
      <dgm:prSet/>
      <dgm:spPr/>
      <dgm:t>
        <a:bodyPr/>
        <a:lstStyle/>
        <a:p>
          <a:endParaRPr lang="en-US"/>
        </a:p>
      </dgm:t>
    </dgm:pt>
    <dgm:pt modelId="{C5B22ECD-FF51-48CB-B783-EA3F9A3DDBEE}">
      <dgm:prSet/>
      <dgm:spPr/>
      <dgm:t>
        <a:bodyPr/>
        <a:lstStyle/>
        <a:p>
          <a:r>
            <a:rPr lang="en-US" dirty="0" smtClean="0"/>
            <a:t>Crèche </a:t>
          </a:r>
          <a:br>
            <a:rPr lang="en-US" dirty="0" smtClean="0"/>
          </a:br>
          <a:r>
            <a:rPr lang="en-US" dirty="0" smtClean="0"/>
            <a:t>[</a:t>
          </a:r>
          <a:r>
            <a:rPr lang="hi-IN" dirty="0" smtClean="0"/>
            <a:t>शिशु-गृह</a:t>
          </a:r>
          <a:r>
            <a:rPr lang="en-US" dirty="0" smtClean="0"/>
            <a:t>]</a:t>
          </a:r>
          <a:endParaRPr lang="en-US" dirty="0"/>
        </a:p>
      </dgm:t>
    </dgm:pt>
    <dgm:pt modelId="{D21A6033-8E6A-4E05-AF33-196DFAF6967A}" type="parTrans" cxnId="{446A597E-D3E9-4319-AE8D-460814E310C7}">
      <dgm:prSet/>
      <dgm:spPr/>
      <dgm:t>
        <a:bodyPr/>
        <a:lstStyle/>
        <a:p>
          <a:endParaRPr lang="en-US"/>
        </a:p>
      </dgm:t>
    </dgm:pt>
    <dgm:pt modelId="{8D356E7E-12E4-4037-9709-4FBF80A36717}" type="sibTrans" cxnId="{446A597E-D3E9-4319-AE8D-460814E310C7}">
      <dgm:prSet/>
      <dgm:spPr/>
      <dgm:t>
        <a:bodyPr/>
        <a:lstStyle/>
        <a:p>
          <a:endParaRPr lang="en-US"/>
        </a:p>
      </dgm:t>
    </dgm:pt>
    <dgm:pt modelId="{81199159-0946-4E8D-A498-53A8F514E8BF}">
      <dgm:prSet/>
      <dgm:spPr/>
      <dgm:t>
        <a:bodyPr/>
        <a:lstStyle/>
        <a:p>
          <a:r>
            <a:rPr lang="en-US" dirty="0" smtClean="0"/>
            <a:t>If 50/&gt; employees; </a:t>
          </a:r>
          <a:br>
            <a:rPr lang="en-US" dirty="0" smtClean="0"/>
          </a:br>
          <a:r>
            <a:rPr lang="en-US" dirty="0" smtClean="0"/>
            <a:t>4 visits day</a:t>
          </a:r>
          <a:endParaRPr lang="en-US" dirty="0"/>
        </a:p>
      </dgm:t>
    </dgm:pt>
    <dgm:pt modelId="{46B2AB38-9F34-4460-84C6-B61BC5F6E667}" type="parTrans" cxnId="{CD8BF7DC-2DA0-4535-9212-5B147FBB5414}">
      <dgm:prSet/>
      <dgm:spPr/>
      <dgm:t>
        <a:bodyPr/>
        <a:lstStyle/>
        <a:p>
          <a:endParaRPr lang="en-US"/>
        </a:p>
      </dgm:t>
    </dgm:pt>
    <dgm:pt modelId="{37B07AF3-8685-4775-ADD3-461CE136D288}" type="sibTrans" cxnId="{CD8BF7DC-2DA0-4535-9212-5B147FBB5414}">
      <dgm:prSet/>
      <dgm:spPr/>
      <dgm:t>
        <a:bodyPr/>
        <a:lstStyle/>
        <a:p>
          <a:endParaRPr lang="en-US"/>
        </a:p>
      </dgm:t>
    </dgm:pt>
    <dgm:pt modelId="{5499918C-F6D6-4E31-B45B-035C9F6D2FC1}">
      <dgm:prSet/>
      <dgm:spPr/>
      <dgm:t>
        <a:bodyPr/>
        <a:lstStyle/>
        <a:p>
          <a:endParaRPr lang="en-US" dirty="0"/>
        </a:p>
      </dgm:t>
    </dgm:pt>
    <dgm:pt modelId="{80315A84-B5F9-49D5-B35B-265CD2AF25CA}" type="parTrans" cxnId="{AD4A1D13-8E9D-470F-A1C9-1ECB6C167CEA}">
      <dgm:prSet/>
      <dgm:spPr/>
      <dgm:t>
        <a:bodyPr/>
        <a:lstStyle/>
        <a:p>
          <a:endParaRPr lang="en-US"/>
        </a:p>
      </dgm:t>
    </dgm:pt>
    <dgm:pt modelId="{EB2E3A32-9DD4-4E4B-84A2-56C7CE41B192}" type="sibTrans" cxnId="{AD4A1D13-8E9D-470F-A1C9-1ECB6C167CEA}">
      <dgm:prSet/>
      <dgm:spPr/>
      <dgm:t>
        <a:bodyPr/>
        <a:lstStyle/>
        <a:p>
          <a:endParaRPr lang="en-US"/>
        </a:p>
      </dgm:t>
    </dgm:pt>
    <dgm:pt modelId="{2694ED02-EB40-4748-8422-E6305AC00CDC}">
      <dgm:prSet/>
      <dgm:spPr/>
      <dgm:t>
        <a:bodyPr/>
        <a:lstStyle/>
        <a:p>
          <a:r>
            <a:rPr lang="en-US" dirty="0" smtClean="0"/>
            <a:t>Work from home</a:t>
          </a:r>
          <a:endParaRPr lang="en-US" dirty="0"/>
        </a:p>
      </dgm:t>
    </dgm:pt>
    <dgm:pt modelId="{9B08E427-1EA6-4B38-B3EE-5EAAC39708C1}" type="parTrans" cxnId="{7693DE84-AA52-44D7-9CA2-3B7EDA7A6203}">
      <dgm:prSet/>
      <dgm:spPr/>
      <dgm:t>
        <a:bodyPr/>
        <a:lstStyle/>
        <a:p>
          <a:endParaRPr lang="en-US"/>
        </a:p>
      </dgm:t>
    </dgm:pt>
    <dgm:pt modelId="{80C11E55-0706-44BC-AA16-5B0466180620}" type="sibTrans" cxnId="{7693DE84-AA52-44D7-9CA2-3B7EDA7A6203}">
      <dgm:prSet/>
      <dgm:spPr/>
      <dgm:t>
        <a:bodyPr/>
        <a:lstStyle/>
        <a:p>
          <a:endParaRPr lang="en-US"/>
        </a:p>
      </dgm:t>
    </dgm:pt>
    <dgm:pt modelId="{BB743941-C899-42A4-B05D-91D27E19931C}">
      <dgm:prSet/>
      <dgm:spPr/>
      <dgm:t>
        <a:bodyPr/>
        <a:lstStyle/>
        <a:p>
          <a:r>
            <a:rPr lang="en-US" dirty="0" smtClean="0"/>
            <a:t>NA</a:t>
          </a:r>
          <a:endParaRPr lang="en-US" dirty="0"/>
        </a:p>
      </dgm:t>
    </dgm:pt>
    <dgm:pt modelId="{675502B8-7D7C-4FA0-AEB6-32330B515416}" type="parTrans" cxnId="{A2417FC9-D71B-40D6-98AC-AC6B2A8F5F19}">
      <dgm:prSet/>
      <dgm:spPr/>
      <dgm:t>
        <a:bodyPr/>
        <a:lstStyle/>
        <a:p>
          <a:endParaRPr lang="en-US"/>
        </a:p>
      </dgm:t>
    </dgm:pt>
    <dgm:pt modelId="{9761F84A-5C7A-41A0-80F1-AE84293AC06B}" type="sibTrans" cxnId="{A2417FC9-D71B-40D6-98AC-AC6B2A8F5F19}">
      <dgm:prSet/>
      <dgm:spPr/>
      <dgm:t>
        <a:bodyPr/>
        <a:lstStyle/>
        <a:p>
          <a:endParaRPr lang="en-US"/>
        </a:p>
      </dgm:t>
    </dgm:pt>
    <dgm:pt modelId="{EDB82CDB-5569-4171-8A8C-B3D288239652}">
      <dgm:prSet/>
      <dgm:spPr/>
      <dgm:t>
        <a:bodyPr/>
        <a:lstStyle/>
        <a:p>
          <a:r>
            <a:rPr lang="en-US" dirty="0" smtClean="0"/>
            <a:t>Possible if both agree</a:t>
          </a:r>
          <a:endParaRPr lang="en-US" dirty="0"/>
        </a:p>
      </dgm:t>
    </dgm:pt>
    <dgm:pt modelId="{55060F3E-1E8C-4081-B718-290F1E79462B}" type="parTrans" cxnId="{6BA364BC-16DA-49C3-91B2-EB08D1E7B661}">
      <dgm:prSet/>
      <dgm:spPr/>
      <dgm:t>
        <a:bodyPr/>
        <a:lstStyle/>
        <a:p>
          <a:endParaRPr lang="en-US"/>
        </a:p>
      </dgm:t>
    </dgm:pt>
    <dgm:pt modelId="{B787E2E1-837F-4D11-9A9B-EB95C22EE36F}" type="sibTrans" cxnId="{6BA364BC-16DA-49C3-91B2-EB08D1E7B661}">
      <dgm:prSet/>
      <dgm:spPr/>
      <dgm:t>
        <a:bodyPr/>
        <a:lstStyle/>
        <a:p>
          <a:endParaRPr lang="en-US"/>
        </a:p>
      </dgm:t>
    </dgm:pt>
    <dgm:pt modelId="{4D58970A-0C86-413E-A367-B2DB24764471}">
      <dgm:prSet/>
      <dgm:spPr/>
      <dgm:t>
        <a:bodyPr/>
        <a:lstStyle/>
        <a:p>
          <a:r>
            <a:rPr lang="en-US" dirty="0" smtClean="0"/>
            <a:t>Inform woman of such benefits</a:t>
          </a:r>
          <a:endParaRPr lang="en-US" dirty="0"/>
        </a:p>
      </dgm:t>
    </dgm:pt>
    <dgm:pt modelId="{33E8B27E-50CE-4C20-BBA2-093BD609B745}" type="parTrans" cxnId="{69A00E52-EA2E-4C29-A398-E5A37AC79446}">
      <dgm:prSet/>
      <dgm:spPr/>
      <dgm:t>
        <a:bodyPr/>
        <a:lstStyle/>
        <a:p>
          <a:endParaRPr lang="en-US"/>
        </a:p>
      </dgm:t>
    </dgm:pt>
    <dgm:pt modelId="{729DD2EF-79BA-4C8D-AE27-DD563D26A6F7}" type="sibTrans" cxnId="{69A00E52-EA2E-4C29-A398-E5A37AC79446}">
      <dgm:prSet/>
      <dgm:spPr/>
      <dgm:t>
        <a:bodyPr/>
        <a:lstStyle/>
        <a:p>
          <a:endParaRPr lang="en-US"/>
        </a:p>
      </dgm:t>
    </dgm:pt>
    <dgm:pt modelId="{8603641B-9497-4176-B6E1-6DA9EC0E8B38}">
      <dgm:prSet/>
      <dgm:spPr/>
      <dgm:t>
        <a:bodyPr/>
        <a:lstStyle/>
        <a:p>
          <a:r>
            <a:rPr lang="en-US" dirty="0" smtClean="0"/>
            <a:t>??</a:t>
          </a:r>
          <a:endParaRPr lang="en-US" dirty="0"/>
        </a:p>
      </dgm:t>
    </dgm:pt>
    <dgm:pt modelId="{78B18725-7C79-4B4C-9010-3B1F32311256}" type="parTrans" cxnId="{0B23DBD1-FD4B-4F7D-AF83-0084BC684004}">
      <dgm:prSet/>
      <dgm:spPr/>
      <dgm:t>
        <a:bodyPr/>
        <a:lstStyle/>
        <a:p>
          <a:endParaRPr lang="en-US"/>
        </a:p>
      </dgm:t>
    </dgm:pt>
    <dgm:pt modelId="{B29CE1F4-C77C-45BD-8F2C-CDCD7CD49FC6}" type="sibTrans" cxnId="{0B23DBD1-FD4B-4F7D-AF83-0084BC684004}">
      <dgm:prSet/>
      <dgm:spPr/>
      <dgm:t>
        <a:bodyPr/>
        <a:lstStyle/>
        <a:p>
          <a:endParaRPr lang="en-US"/>
        </a:p>
      </dgm:t>
    </dgm:pt>
    <dgm:pt modelId="{32B8C715-3C9D-4468-864A-50E817A7565C}">
      <dgm:prSet/>
      <dgm:spPr/>
      <dgm:t>
        <a:bodyPr/>
        <a:lstStyle/>
        <a:p>
          <a:r>
            <a:rPr lang="en-US" dirty="0" smtClean="0"/>
            <a:t>MUST</a:t>
          </a:r>
          <a:endParaRPr lang="en-US" dirty="0"/>
        </a:p>
      </dgm:t>
    </dgm:pt>
    <dgm:pt modelId="{E1386DF3-E233-4B39-915A-150813FB908F}" type="parTrans" cxnId="{DB4A8DD3-038E-4DA0-88EE-9F5F545E1528}">
      <dgm:prSet/>
      <dgm:spPr/>
      <dgm:t>
        <a:bodyPr/>
        <a:lstStyle/>
        <a:p>
          <a:endParaRPr lang="en-US"/>
        </a:p>
      </dgm:t>
    </dgm:pt>
    <dgm:pt modelId="{5429921B-0898-4405-B083-D7D840A630A0}" type="sibTrans" cxnId="{DB4A8DD3-038E-4DA0-88EE-9F5F545E1528}">
      <dgm:prSet/>
      <dgm:spPr/>
      <dgm:t>
        <a:bodyPr/>
        <a:lstStyle/>
        <a:p>
          <a:endParaRPr lang="en-US"/>
        </a:p>
      </dgm:t>
    </dgm:pt>
    <dgm:pt modelId="{6CF04D95-0308-4696-93B3-E29F03F0FAEE}" type="pres">
      <dgm:prSet presAssocID="{35BC69E2-8C85-4E10-887C-4A84E6957828}" presName="Name0" presStyleCnt="0">
        <dgm:presLayoutVars>
          <dgm:chPref val="3"/>
          <dgm:dir/>
          <dgm:animLvl val="lvl"/>
          <dgm:resizeHandles/>
        </dgm:presLayoutVars>
      </dgm:prSet>
      <dgm:spPr/>
      <dgm:t>
        <a:bodyPr/>
        <a:lstStyle/>
        <a:p>
          <a:endParaRPr lang="en-US"/>
        </a:p>
      </dgm:t>
    </dgm:pt>
    <dgm:pt modelId="{2BD7633E-DADF-43ED-B6D3-653521A8E4EA}" type="pres">
      <dgm:prSet presAssocID="{FAFB7E7C-AA7F-422F-A9C9-430B3C784A9A}" presName="horFlow" presStyleCnt="0"/>
      <dgm:spPr/>
    </dgm:pt>
    <dgm:pt modelId="{CDC458A7-E4AC-4C18-81A3-F0A1FD086C43}" type="pres">
      <dgm:prSet presAssocID="{FAFB7E7C-AA7F-422F-A9C9-430B3C784A9A}" presName="bigChev" presStyleLbl="node1" presStyleIdx="0" presStyleCnt="5" custScaleX="121464"/>
      <dgm:spPr/>
      <dgm:t>
        <a:bodyPr/>
        <a:lstStyle/>
        <a:p>
          <a:endParaRPr lang="en-US"/>
        </a:p>
      </dgm:t>
    </dgm:pt>
    <dgm:pt modelId="{31671176-3424-4616-91FA-121E22BBB38D}" type="pres">
      <dgm:prSet presAssocID="{103F4562-CD30-4441-80F1-A806250538C4}" presName="parTrans" presStyleCnt="0"/>
      <dgm:spPr/>
    </dgm:pt>
    <dgm:pt modelId="{D592886F-6247-49F7-8368-93C61FE4E40A}" type="pres">
      <dgm:prSet presAssocID="{A14C4A35-8F0D-4059-9A76-97F0233EC466}" presName="node" presStyleLbl="alignAccFollowNode1" presStyleIdx="0" presStyleCnt="10" custScaleX="91456">
        <dgm:presLayoutVars>
          <dgm:bulletEnabled val="1"/>
        </dgm:presLayoutVars>
      </dgm:prSet>
      <dgm:spPr/>
      <dgm:t>
        <a:bodyPr/>
        <a:lstStyle/>
        <a:p>
          <a:endParaRPr lang="en-US"/>
        </a:p>
      </dgm:t>
    </dgm:pt>
    <dgm:pt modelId="{DA1C0595-6FB1-4118-A23A-2291C4211DAD}" type="pres">
      <dgm:prSet presAssocID="{24604460-9A87-462E-9736-1BC6ED26D843}" presName="sibTrans" presStyleCnt="0"/>
      <dgm:spPr/>
    </dgm:pt>
    <dgm:pt modelId="{D3F5EFF8-A6AD-4CAC-B234-2CDE83842F98}" type="pres">
      <dgm:prSet presAssocID="{D2458776-B720-4DF9-8AB3-C3867FBD1512}" presName="node" presStyleLbl="alignAccFollowNode1" presStyleIdx="1" presStyleCnt="10" custScaleX="181575">
        <dgm:presLayoutVars>
          <dgm:bulletEnabled val="1"/>
        </dgm:presLayoutVars>
      </dgm:prSet>
      <dgm:spPr/>
      <dgm:t>
        <a:bodyPr/>
        <a:lstStyle/>
        <a:p>
          <a:endParaRPr lang="en-US"/>
        </a:p>
      </dgm:t>
    </dgm:pt>
    <dgm:pt modelId="{2D721A07-B693-4DD8-9644-630458342562}" type="pres">
      <dgm:prSet presAssocID="{FAFB7E7C-AA7F-422F-A9C9-430B3C784A9A}" presName="vSp" presStyleCnt="0"/>
      <dgm:spPr/>
    </dgm:pt>
    <dgm:pt modelId="{84584290-9228-4DCB-8661-39D195E1BAC4}" type="pres">
      <dgm:prSet presAssocID="{4FE01AAB-3BDF-4EE1-8C77-09C7D477BD67}" presName="horFlow" presStyleCnt="0"/>
      <dgm:spPr/>
    </dgm:pt>
    <dgm:pt modelId="{23DA6669-BF50-48A1-8918-C074FE21D033}" type="pres">
      <dgm:prSet presAssocID="{4FE01AAB-3BDF-4EE1-8C77-09C7D477BD67}" presName="bigChev" presStyleLbl="node1" presStyleIdx="1" presStyleCnt="5" custScaleX="121464"/>
      <dgm:spPr/>
      <dgm:t>
        <a:bodyPr/>
        <a:lstStyle/>
        <a:p>
          <a:endParaRPr lang="en-US"/>
        </a:p>
      </dgm:t>
    </dgm:pt>
    <dgm:pt modelId="{CC7F678A-6FAE-4932-8733-FE1FA156C488}" type="pres">
      <dgm:prSet presAssocID="{0818F9DF-9531-4EA0-95AA-F54ABE74494C}" presName="parTrans" presStyleCnt="0"/>
      <dgm:spPr/>
    </dgm:pt>
    <dgm:pt modelId="{F0AEEB5A-D3B1-4AE4-BE22-F7A315B4C308}" type="pres">
      <dgm:prSet presAssocID="{6F9A8AB2-3591-4E24-AD37-C6A8AAC87DA6}" presName="node" presStyleLbl="alignAccFollowNode1" presStyleIdx="2" presStyleCnt="10" custScaleX="91456">
        <dgm:presLayoutVars>
          <dgm:bulletEnabled val="1"/>
        </dgm:presLayoutVars>
      </dgm:prSet>
      <dgm:spPr/>
      <dgm:t>
        <a:bodyPr/>
        <a:lstStyle/>
        <a:p>
          <a:endParaRPr lang="en-US"/>
        </a:p>
      </dgm:t>
    </dgm:pt>
    <dgm:pt modelId="{10268FA7-A738-4B18-8F6C-81388F0136C1}" type="pres">
      <dgm:prSet presAssocID="{90461F33-2644-4606-A474-2C4A09CCC317}" presName="sibTrans" presStyleCnt="0"/>
      <dgm:spPr/>
    </dgm:pt>
    <dgm:pt modelId="{0CFD0C1E-8CA8-48E0-8B24-A05AE5B8B252}" type="pres">
      <dgm:prSet presAssocID="{14CA9E0D-0B16-4D4A-8B85-6E1C36EB57AC}" presName="node" presStyleLbl="alignAccFollowNode1" presStyleIdx="3" presStyleCnt="10" custScaleX="181575">
        <dgm:presLayoutVars>
          <dgm:bulletEnabled val="1"/>
        </dgm:presLayoutVars>
      </dgm:prSet>
      <dgm:spPr/>
      <dgm:t>
        <a:bodyPr/>
        <a:lstStyle/>
        <a:p>
          <a:endParaRPr lang="en-US"/>
        </a:p>
      </dgm:t>
    </dgm:pt>
    <dgm:pt modelId="{138543A1-5448-4DBA-B721-12147D16284C}" type="pres">
      <dgm:prSet presAssocID="{4FE01AAB-3BDF-4EE1-8C77-09C7D477BD67}" presName="vSp" presStyleCnt="0"/>
      <dgm:spPr/>
    </dgm:pt>
    <dgm:pt modelId="{6176CE79-C3A1-4762-988B-158A06D4904E}" type="pres">
      <dgm:prSet presAssocID="{C5B22ECD-FF51-48CB-B783-EA3F9A3DDBEE}" presName="horFlow" presStyleCnt="0"/>
      <dgm:spPr/>
    </dgm:pt>
    <dgm:pt modelId="{2A92E26C-CC4B-4C31-A130-A214A7F7A3D8}" type="pres">
      <dgm:prSet presAssocID="{C5B22ECD-FF51-48CB-B783-EA3F9A3DDBEE}" presName="bigChev" presStyleLbl="node1" presStyleIdx="2" presStyleCnt="5" custScaleX="121464"/>
      <dgm:spPr/>
      <dgm:t>
        <a:bodyPr/>
        <a:lstStyle/>
        <a:p>
          <a:endParaRPr lang="en-US"/>
        </a:p>
      </dgm:t>
    </dgm:pt>
    <dgm:pt modelId="{D33B1CE0-5CCE-4C3F-9D0F-ADB460AAC33F}" type="pres">
      <dgm:prSet presAssocID="{80315A84-B5F9-49D5-B35B-265CD2AF25CA}" presName="parTrans" presStyleCnt="0"/>
      <dgm:spPr/>
    </dgm:pt>
    <dgm:pt modelId="{16D09364-0592-473A-89D2-0BD88AA5A4B9}" type="pres">
      <dgm:prSet presAssocID="{5499918C-F6D6-4E31-B45B-035C9F6D2FC1}" presName="node" presStyleLbl="alignAccFollowNode1" presStyleIdx="4" presStyleCnt="10" custScaleX="91456">
        <dgm:presLayoutVars>
          <dgm:bulletEnabled val="1"/>
        </dgm:presLayoutVars>
      </dgm:prSet>
      <dgm:spPr/>
      <dgm:t>
        <a:bodyPr/>
        <a:lstStyle/>
        <a:p>
          <a:endParaRPr lang="en-US"/>
        </a:p>
      </dgm:t>
    </dgm:pt>
    <dgm:pt modelId="{48B5A335-A8EA-42CD-B534-CDDD575A3210}" type="pres">
      <dgm:prSet presAssocID="{EB2E3A32-9DD4-4E4B-84A2-56C7CE41B192}" presName="sibTrans" presStyleCnt="0"/>
      <dgm:spPr/>
    </dgm:pt>
    <dgm:pt modelId="{E8A54552-44BE-4B08-A39C-8345860285DE}" type="pres">
      <dgm:prSet presAssocID="{81199159-0946-4E8D-A498-53A8F514E8BF}" presName="node" presStyleLbl="alignAccFollowNode1" presStyleIdx="5" presStyleCnt="10" custScaleX="181575">
        <dgm:presLayoutVars>
          <dgm:bulletEnabled val="1"/>
        </dgm:presLayoutVars>
      </dgm:prSet>
      <dgm:spPr/>
      <dgm:t>
        <a:bodyPr/>
        <a:lstStyle/>
        <a:p>
          <a:endParaRPr lang="en-US"/>
        </a:p>
      </dgm:t>
    </dgm:pt>
    <dgm:pt modelId="{05AC5C79-B1C6-42CF-9AF4-8A52F5B09778}" type="pres">
      <dgm:prSet presAssocID="{C5B22ECD-FF51-48CB-B783-EA3F9A3DDBEE}" presName="vSp" presStyleCnt="0"/>
      <dgm:spPr/>
    </dgm:pt>
    <dgm:pt modelId="{2C6CF2A4-6BDD-4633-BFC2-F6BA3F694FE5}" type="pres">
      <dgm:prSet presAssocID="{2694ED02-EB40-4748-8422-E6305AC00CDC}" presName="horFlow" presStyleCnt="0"/>
      <dgm:spPr/>
    </dgm:pt>
    <dgm:pt modelId="{E9467954-9853-4497-9466-B15C2EF8F751}" type="pres">
      <dgm:prSet presAssocID="{2694ED02-EB40-4748-8422-E6305AC00CDC}" presName="bigChev" presStyleLbl="node1" presStyleIdx="3" presStyleCnt="5" custScaleX="121464"/>
      <dgm:spPr/>
      <dgm:t>
        <a:bodyPr/>
        <a:lstStyle/>
        <a:p>
          <a:endParaRPr lang="en-US"/>
        </a:p>
      </dgm:t>
    </dgm:pt>
    <dgm:pt modelId="{D6288BC8-E2D4-495F-98F9-3E859B1D60EB}" type="pres">
      <dgm:prSet presAssocID="{675502B8-7D7C-4FA0-AEB6-32330B515416}" presName="parTrans" presStyleCnt="0"/>
      <dgm:spPr/>
    </dgm:pt>
    <dgm:pt modelId="{78A3B0A4-6188-4A83-8D52-819EF4E260BA}" type="pres">
      <dgm:prSet presAssocID="{BB743941-C899-42A4-B05D-91D27E19931C}" presName="node" presStyleLbl="alignAccFollowNode1" presStyleIdx="6" presStyleCnt="10" custScaleX="91456">
        <dgm:presLayoutVars>
          <dgm:bulletEnabled val="1"/>
        </dgm:presLayoutVars>
      </dgm:prSet>
      <dgm:spPr/>
      <dgm:t>
        <a:bodyPr/>
        <a:lstStyle/>
        <a:p>
          <a:endParaRPr lang="en-US"/>
        </a:p>
      </dgm:t>
    </dgm:pt>
    <dgm:pt modelId="{E7FEE38F-A133-4124-9A82-4C6E94728492}" type="pres">
      <dgm:prSet presAssocID="{9761F84A-5C7A-41A0-80F1-AE84293AC06B}" presName="sibTrans" presStyleCnt="0"/>
      <dgm:spPr/>
    </dgm:pt>
    <dgm:pt modelId="{490A3893-D367-453F-9406-A268F67FBA53}" type="pres">
      <dgm:prSet presAssocID="{EDB82CDB-5569-4171-8A8C-B3D288239652}" presName="node" presStyleLbl="alignAccFollowNode1" presStyleIdx="7" presStyleCnt="10" custScaleX="181575">
        <dgm:presLayoutVars>
          <dgm:bulletEnabled val="1"/>
        </dgm:presLayoutVars>
      </dgm:prSet>
      <dgm:spPr/>
      <dgm:t>
        <a:bodyPr/>
        <a:lstStyle/>
        <a:p>
          <a:endParaRPr lang="en-US"/>
        </a:p>
      </dgm:t>
    </dgm:pt>
    <dgm:pt modelId="{1D08DE18-8867-4E47-94A7-A6205C8C92F3}" type="pres">
      <dgm:prSet presAssocID="{2694ED02-EB40-4748-8422-E6305AC00CDC}" presName="vSp" presStyleCnt="0"/>
      <dgm:spPr/>
    </dgm:pt>
    <dgm:pt modelId="{765BED69-00FF-4682-8B17-D5FFC41BBC80}" type="pres">
      <dgm:prSet presAssocID="{4D58970A-0C86-413E-A367-B2DB24764471}" presName="horFlow" presStyleCnt="0"/>
      <dgm:spPr/>
    </dgm:pt>
    <dgm:pt modelId="{38BAB563-4A79-4CF7-9E9E-0509ED667001}" type="pres">
      <dgm:prSet presAssocID="{4D58970A-0C86-413E-A367-B2DB24764471}" presName="bigChev" presStyleLbl="node1" presStyleIdx="4" presStyleCnt="5" custScaleX="121464"/>
      <dgm:spPr/>
      <dgm:t>
        <a:bodyPr/>
        <a:lstStyle/>
        <a:p>
          <a:endParaRPr lang="en-US"/>
        </a:p>
      </dgm:t>
    </dgm:pt>
    <dgm:pt modelId="{835D4B8A-E2D7-45E3-8E0B-B686AFACA5A9}" type="pres">
      <dgm:prSet presAssocID="{78B18725-7C79-4B4C-9010-3B1F32311256}" presName="parTrans" presStyleCnt="0"/>
      <dgm:spPr/>
    </dgm:pt>
    <dgm:pt modelId="{7406A43E-14B1-4E24-B104-FB2FA8187D45}" type="pres">
      <dgm:prSet presAssocID="{8603641B-9497-4176-B6E1-6DA9EC0E8B38}" presName="node" presStyleLbl="alignAccFollowNode1" presStyleIdx="8" presStyleCnt="10" custScaleX="91456">
        <dgm:presLayoutVars>
          <dgm:bulletEnabled val="1"/>
        </dgm:presLayoutVars>
      </dgm:prSet>
      <dgm:spPr/>
      <dgm:t>
        <a:bodyPr/>
        <a:lstStyle/>
        <a:p>
          <a:endParaRPr lang="en-US"/>
        </a:p>
      </dgm:t>
    </dgm:pt>
    <dgm:pt modelId="{FAD10046-27C5-467E-8D84-4A9DE765DD7B}" type="pres">
      <dgm:prSet presAssocID="{B29CE1F4-C77C-45BD-8F2C-CDCD7CD49FC6}" presName="sibTrans" presStyleCnt="0"/>
      <dgm:spPr/>
    </dgm:pt>
    <dgm:pt modelId="{697902CD-5A6E-49C6-AF48-EC518C702A6F}" type="pres">
      <dgm:prSet presAssocID="{32B8C715-3C9D-4468-864A-50E817A7565C}" presName="node" presStyleLbl="alignAccFollowNode1" presStyleIdx="9" presStyleCnt="10" custScaleX="181575">
        <dgm:presLayoutVars>
          <dgm:bulletEnabled val="1"/>
        </dgm:presLayoutVars>
      </dgm:prSet>
      <dgm:spPr/>
      <dgm:t>
        <a:bodyPr/>
        <a:lstStyle/>
        <a:p>
          <a:endParaRPr lang="en-US"/>
        </a:p>
      </dgm:t>
    </dgm:pt>
  </dgm:ptLst>
  <dgm:cxnLst>
    <dgm:cxn modelId="{6BA3C826-94F8-46A1-885C-DDDC889CA6C5}" srcId="{35BC69E2-8C85-4E10-887C-4A84E6957828}" destId="{4FE01AAB-3BDF-4EE1-8C77-09C7D477BD67}" srcOrd="1" destOrd="0" parTransId="{86AAE8EB-F422-471C-B0DF-64653B8DD07E}" sibTransId="{873C5A89-840C-4F7D-A3D4-8564FCF0831C}"/>
    <dgm:cxn modelId="{06C8BAEF-9521-4D96-952C-68822ACE0CC0}" type="presOf" srcId="{35BC69E2-8C85-4E10-887C-4A84E6957828}" destId="{6CF04D95-0308-4696-93B3-E29F03F0FAEE}" srcOrd="0" destOrd="0" presId="urn:microsoft.com/office/officeart/2005/8/layout/lProcess3"/>
    <dgm:cxn modelId="{BC34D094-DD57-4EE0-B924-3D780FDDF3FE}" type="presOf" srcId="{4FE01AAB-3BDF-4EE1-8C77-09C7D477BD67}" destId="{23DA6669-BF50-48A1-8918-C074FE21D033}" srcOrd="0" destOrd="0" presId="urn:microsoft.com/office/officeart/2005/8/layout/lProcess3"/>
    <dgm:cxn modelId="{0B23DBD1-FD4B-4F7D-AF83-0084BC684004}" srcId="{4D58970A-0C86-413E-A367-B2DB24764471}" destId="{8603641B-9497-4176-B6E1-6DA9EC0E8B38}" srcOrd="0" destOrd="0" parTransId="{78B18725-7C79-4B4C-9010-3B1F32311256}" sibTransId="{B29CE1F4-C77C-45BD-8F2C-CDCD7CD49FC6}"/>
    <dgm:cxn modelId="{9BA6F1B4-6BC3-40AE-9C32-6C290E9840DF}" type="presOf" srcId="{4D58970A-0C86-413E-A367-B2DB24764471}" destId="{38BAB563-4A79-4CF7-9E9E-0509ED667001}" srcOrd="0" destOrd="0" presId="urn:microsoft.com/office/officeart/2005/8/layout/lProcess3"/>
    <dgm:cxn modelId="{DB4A8DD3-038E-4DA0-88EE-9F5F545E1528}" srcId="{4D58970A-0C86-413E-A367-B2DB24764471}" destId="{32B8C715-3C9D-4468-864A-50E817A7565C}" srcOrd="1" destOrd="0" parTransId="{E1386DF3-E233-4B39-915A-150813FB908F}" sibTransId="{5429921B-0898-4405-B083-D7D840A630A0}"/>
    <dgm:cxn modelId="{A2417FC9-D71B-40D6-98AC-AC6B2A8F5F19}" srcId="{2694ED02-EB40-4748-8422-E6305AC00CDC}" destId="{BB743941-C899-42A4-B05D-91D27E19931C}" srcOrd="0" destOrd="0" parTransId="{675502B8-7D7C-4FA0-AEB6-32330B515416}" sibTransId="{9761F84A-5C7A-41A0-80F1-AE84293AC06B}"/>
    <dgm:cxn modelId="{005A3A6B-16DA-47B0-801D-6D48F99D2F09}" type="presOf" srcId="{FAFB7E7C-AA7F-422F-A9C9-430B3C784A9A}" destId="{CDC458A7-E4AC-4C18-81A3-F0A1FD086C43}" srcOrd="0" destOrd="0" presId="urn:microsoft.com/office/officeart/2005/8/layout/lProcess3"/>
    <dgm:cxn modelId="{C45DDA57-E65A-4CF2-A4BA-17865F8DD947}" type="presOf" srcId="{EDB82CDB-5569-4171-8A8C-B3D288239652}" destId="{490A3893-D367-453F-9406-A268F67FBA53}" srcOrd="0" destOrd="0" presId="urn:microsoft.com/office/officeart/2005/8/layout/lProcess3"/>
    <dgm:cxn modelId="{0F7B0FAF-2A76-4285-83C0-A70B7613BD5F}" type="presOf" srcId="{A14C4A35-8F0D-4059-9A76-97F0233EC466}" destId="{D592886F-6247-49F7-8368-93C61FE4E40A}" srcOrd="0" destOrd="0" presId="urn:microsoft.com/office/officeart/2005/8/layout/lProcess3"/>
    <dgm:cxn modelId="{69A00E52-EA2E-4C29-A398-E5A37AC79446}" srcId="{35BC69E2-8C85-4E10-887C-4A84E6957828}" destId="{4D58970A-0C86-413E-A367-B2DB24764471}" srcOrd="4" destOrd="0" parTransId="{33E8B27E-50CE-4C20-BBA2-093BD609B745}" sibTransId="{729DD2EF-79BA-4C8D-AE27-DD563D26A6F7}"/>
    <dgm:cxn modelId="{673D5F47-4C0E-4340-8C47-45469EA33392}" type="presOf" srcId="{2694ED02-EB40-4748-8422-E6305AC00CDC}" destId="{E9467954-9853-4497-9466-B15C2EF8F751}" srcOrd="0" destOrd="0" presId="urn:microsoft.com/office/officeart/2005/8/layout/lProcess3"/>
    <dgm:cxn modelId="{C19E288D-FD35-46CC-9C90-4A93096355DA}" type="presOf" srcId="{8603641B-9497-4176-B6E1-6DA9EC0E8B38}" destId="{7406A43E-14B1-4E24-B104-FB2FA8187D45}" srcOrd="0" destOrd="0" presId="urn:microsoft.com/office/officeart/2005/8/layout/lProcess3"/>
    <dgm:cxn modelId="{802C5FB6-7BA6-4360-A8F8-0E9899704A14}" srcId="{4FE01AAB-3BDF-4EE1-8C77-09C7D477BD67}" destId="{14CA9E0D-0B16-4D4A-8B85-6E1C36EB57AC}" srcOrd="1" destOrd="0" parTransId="{442B764E-FBAA-4E29-AE64-BEF4BA36AAF7}" sibTransId="{79474677-A0D1-4CE7-905C-608DBC0050B1}"/>
    <dgm:cxn modelId="{99426283-1D83-42B2-AB8B-860BD2DBECA0}" type="presOf" srcId="{32B8C715-3C9D-4468-864A-50E817A7565C}" destId="{697902CD-5A6E-49C6-AF48-EC518C702A6F}" srcOrd="0" destOrd="0" presId="urn:microsoft.com/office/officeart/2005/8/layout/lProcess3"/>
    <dgm:cxn modelId="{783B8CC2-97FD-40DA-8C4E-BC88BB623F30}" srcId="{4FE01AAB-3BDF-4EE1-8C77-09C7D477BD67}" destId="{6F9A8AB2-3591-4E24-AD37-C6A8AAC87DA6}" srcOrd="0" destOrd="0" parTransId="{0818F9DF-9531-4EA0-95AA-F54ABE74494C}" sibTransId="{90461F33-2644-4606-A474-2C4A09CCC317}"/>
    <dgm:cxn modelId="{EF742C45-944E-4C20-AA00-8B9E1203CE92}" type="presOf" srcId="{6F9A8AB2-3591-4E24-AD37-C6A8AAC87DA6}" destId="{F0AEEB5A-D3B1-4AE4-BE22-F7A315B4C308}" srcOrd="0" destOrd="0" presId="urn:microsoft.com/office/officeart/2005/8/layout/lProcess3"/>
    <dgm:cxn modelId="{46968B1A-CEF5-4AE6-A317-74B80644858F}" type="presOf" srcId="{D2458776-B720-4DF9-8AB3-C3867FBD1512}" destId="{D3F5EFF8-A6AD-4CAC-B234-2CDE83842F98}" srcOrd="0" destOrd="0" presId="urn:microsoft.com/office/officeart/2005/8/layout/lProcess3"/>
    <dgm:cxn modelId="{6D61680C-1376-49FA-9D1E-C9393471B9DD}" type="presOf" srcId="{5499918C-F6D6-4E31-B45B-035C9F6D2FC1}" destId="{16D09364-0592-473A-89D2-0BD88AA5A4B9}" srcOrd="0" destOrd="0" presId="urn:microsoft.com/office/officeart/2005/8/layout/lProcess3"/>
    <dgm:cxn modelId="{AD4A1D13-8E9D-470F-A1C9-1ECB6C167CEA}" srcId="{C5B22ECD-FF51-48CB-B783-EA3F9A3DDBEE}" destId="{5499918C-F6D6-4E31-B45B-035C9F6D2FC1}" srcOrd="0" destOrd="0" parTransId="{80315A84-B5F9-49D5-B35B-265CD2AF25CA}" sibTransId="{EB2E3A32-9DD4-4E4B-84A2-56C7CE41B192}"/>
    <dgm:cxn modelId="{C4B72A77-5BE4-4700-9345-CF69CE479170}" type="presOf" srcId="{81199159-0946-4E8D-A498-53A8F514E8BF}" destId="{E8A54552-44BE-4B08-A39C-8345860285DE}" srcOrd="0" destOrd="0" presId="urn:microsoft.com/office/officeart/2005/8/layout/lProcess3"/>
    <dgm:cxn modelId="{7693DE84-AA52-44D7-9CA2-3B7EDA7A6203}" srcId="{35BC69E2-8C85-4E10-887C-4A84E6957828}" destId="{2694ED02-EB40-4748-8422-E6305AC00CDC}" srcOrd="3" destOrd="0" parTransId="{9B08E427-1EA6-4B38-B3EE-5EAAC39708C1}" sibTransId="{80C11E55-0706-44BC-AA16-5B0466180620}"/>
    <dgm:cxn modelId="{6C0D4686-A696-4116-A804-5DF20E14ED8D}" srcId="{35BC69E2-8C85-4E10-887C-4A84E6957828}" destId="{FAFB7E7C-AA7F-422F-A9C9-430B3C784A9A}" srcOrd="0" destOrd="0" parTransId="{E6D2956A-4AFA-44BB-A990-774852A67162}" sibTransId="{25FA1C47-7241-429F-BF20-CA789F35BC90}"/>
    <dgm:cxn modelId="{E1E0B9A7-E619-4139-AD56-BE4A21D03D39}" type="presOf" srcId="{C5B22ECD-FF51-48CB-B783-EA3F9A3DDBEE}" destId="{2A92E26C-CC4B-4C31-A130-A214A7F7A3D8}" srcOrd="0" destOrd="0" presId="urn:microsoft.com/office/officeart/2005/8/layout/lProcess3"/>
    <dgm:cxn modelId="{E2F5F6EF-1407-4518-899F-2239A99B6CF6}" srcId="{FAFB7E7C-AA7F-422F-A9C9-430B3C784A9A}" destId="{D2458776-B720-4DF9-8AB3-C3867FBD1512}" srcOrd="1" destOrd="0" parTransId="{76457EAA-3B3D-41CE-99A4-39ACDEC80722}" sibTransId="{BC88933E-4604-4867-B8E4-20854E48AC97}"/>
    <dgm:cxn modelId="{446A597E-D3E9-4319-AE8D-460814E310C7}" srcId="{35BC69E2-8C85-4E10-887C-4A84E6957828}" destId="{C5B22ECD-FF51-48CB-B783-EA3F9A3DDBEE}" srcOrd="2" destOrd="0" parTransId="{D21A6033-8E6A-4E05-AF33-196DFAF6967A}" sibTransId="{8D356E7E-12E4-4037-9709-4FBF80A36717}"/>
    <dgm:cxn modelId="{6BA364BC-16DA-49C3-91B2-EB08D1E7B661}" srcId="{2694ED02-EB40-4748-8422-E6305AC00CDC}" destId="{EDB82CDB-5569-4171-8A8C-B3D288239652}" srcOrd="1" destOrd="0" parTransId="{55060F3E-1E8C-4081-B718-290F1E79462B}" sibTransId="{B787E2E1-837F-4D11-9A9B-EB95C22EE36F}"/>
    <dgm:cxn modelId="{CD8BF7DC-2DA0-4535-9212-5B147FBB5414}" srcId="{C5B22ECD-FF51-48CB-B783-EA3F9A3DDBEE}" destId="{81199159-0946-4E8D-A498-53A8F514E8BF}" srcOrd="1" destOrd="0" parTransId="{46B2AB38-9F34-4460-84C6-B61BC5F6E667}" sibTransId="{37B07AF3-8685-4775-ADD3-461CE136D288}"/>
    <dgm:cxn modelId="{DF0DE7D1-348D-4C8C-BE65-1F9CC981BA5A}" srcId="{FAFB7E7C-AA7F-422F-A9C9-430B3C784A9A}" destId="{A14C4A35-8F0D-4059-9A76-97F0233EC466}" srcOrd="0" destOrd="0" parTransId="{103F4562-CD30-4441-80F1-A806250538C4}" sibTransId="{24604460-9A87-462E-9736-1BC6ED26D843}"/>
    <dgm:cxn modelId="{E51CAD12-CB5D-4266-BE19-064D6AD4619E}" type="presOf" srcId="{14CA9E0D-0B16-4D4A-8B85-6E1C36EB57AC}" destId="{0CFD0C1E-8CA8-48E0-8B24-A05AE5B8B252}" srcOrd="0" destOrd="0" presId="urn:microsoft.com/office/officeart/2005/8/layout/lProcess3"/>
    <dgm:cxn modelId="{351F4EBC-AE5A-4207-A910-33BFDA9CDE1B}" type="presOf" srcId="{BB743941-C899-42A4-B05D-91D27E19931C}" destId="{78A3B0A4-6188-4A83-8D52-819EF4E260BA}" srcOrd="0" destOrd="0" presId="urn:microsoft.com/office/officeart/2005/8/layout/lProcess3"/>
    <dgm:cxn modelId="{1C2483A5-0438-42A8-8142-FFFC2B39C6FD}" type="presParOf" srcId="{6CF04D95-0308-4696-93B3-E29F03F0FAEE}" destId="{2BD7633E-DADF-43ED-B6D3-653521A8E4EA}" srcOrd="0" destOrd="0" presId="urn:microsoft.com/office/officeart/2005/8/layout/lProcess3"/>
    <dgm:cxn modelId="{924334A7-76D5-48D2-A3A6-071A893FAAE2}" type="presParOf" srcId="{2BD7633E-DADF-43ED-B6D3-653521A8E4EA}" destId="{CDC458A7-E4AC-4C18-81A3-F0A1FD086C43}" srcOrd="0" destOrd="0" presId="urn:microsoft.com/office/officeart/2005/8/layout/lProcess3"/>
    <dgm:cxn modelId="{750D6307-23F6-4E84-B45C-CAA2E261590D}" type="presParOf" srcId="{2BD7633E-DADF-43ED-B6D3-653521A8E4EA}" destId="{31671176-3424-4616-91FA-121E22BBB38D}" srcOrd="1" destOrd="0" presId="urn:microsoft.com/office/officeart/2005/8/layout/lProcess3"/>
    <dgm:cxn modelId="{BD2BE62F-AF62-4D3E-B23A-4890D9F13855}" type="presParOf" srcId="{2BD7633E-DADF-43ED-B6D3-653521A8E4EA}" destId="{D592886F-6247-49F7-8368-93C61FE4E40A}" srcOrd="2" destOrd="0" presId="urn:microsoft.com/office/officeart/2005/8/layout/lProcess3"/>
    <dgm:cxn modelId="{4B6B97A8-6D9A-477D-A841-25AA95576F2A}" type="presParOf" srcId="{2BD7633E-DADF-43ED-B6D3-653521A8E4EA}" destId="{DA1C0595-6FB1-4118-A23A-2291C4211DAD}" srcOrd="3" destOrd="0" presId="urn:microsoft.com/office/officeart/2005/8/layout/lProcess3"/>
    <dgm:cxn modelId="{B54E68C6-7265-4E71-9777-0B8B930C3D8E}" type="presParOf" srcId="{2BD7633E-DADF-43ED-B6D3-653521A8E4EA}" destId="{D3F5EFF8-A6AD-4CAC-B234-2CDE83842F98}" srcOrd="4" destOrd="0" presId="urn:microsoft.com/office/officeart/2005/8/layout/lProcess3"/>
    <dgm:cxn modelId="{2765B6FD-7312-40C0-B883-71745E4D8F70}" type="presParOf" srcId="{6CF04D95-0308-4696-93B3-E29F03F0FAEE}" destId="{2D721A07-B693-4DD8-9644-630458342562}" srcOrd="1" destOrd="0" presId="urn:microsoft.com/office/officeart/2005/8/layout/lProcess3"/>
    <dgm:cxn modelId="{82630BC7-3615-4F37-89F9-B67CB1A4BA69}" type="presParOf" srcId="{6CF04D95-0308-4696-93B3-E29F03F0FAEE}" destId="{84584290-9228-4DCB-8661-39D195E1BAC4}" srcOrd="2" destOrd="0" presId="urn:microsoft.com/office/officeart/2005/8/layout/lProcess3"/>
    <dgm:cxn modelId="{413F49FD-E1A4-4658-843B-D768EDC1BC85}" type="presParOf" srcId="{84584290-9228-4DCB-8661-39D195E1BAC4}" destId="{23DA6669-BF50-48A1-8918-C074FE21D033}" srcOrd="0" destOrd="0" presId="urn:microsoft.com/office/officeart/2005/8/layout/lProcess3"/>
    <dgm:cxn modelId="{72851D55-F8ED-48D8-AAA3-C4F81BEBE989}" type="presParOf" srcId="{84584290-9228-4DCB-8661-39D195E1BAC4}" destId="{CC7F678A-6FAE-4932-8733-FE1FA156C488}" srcOrd="1" destOrd="0" presId="urn:microsoft.com/office/officeart/2005/8/layout/lProcess3"/>
    <dgm:cxn modelId="{BBA95767-AD02-4FD4-BC31-59184B051CCC}" type="presParOf" srcId="{84584290-9228-4DCB-8661-39D195E1BAC4}" destId="{F0AEEB5A-D3B1-4AE4-BE22-F7A315B4C308}" srcOrd="2" destOrd="0" presId="urn:microsoft.com/office/officeart/2005/8/layout/lProcess3"/>
    <dgm:cxn modelId="{15FF809C-D207-446F-B445-B004842349C1}" type="presParOf" srcId="{84584290-9228-4DCB-8661-39D195E1BAC4}" destId="{10268FA7-A738-4B18-8F6C-81388F0136C1}" srcOrd="3" destOrd="0" presId="urn:microsoft.com/office/officeart/2005/8/layout/lProcess3"/>
    <dgm:cxn modelId="{7215DCBB-DA30-4BF4-847E-CB31B8C89506}" type="presParOf" srcId="{84584290-9228-4DCB-8661-39D195E1BAC4}" destId="{0CFD0C1E-8CA8-48E0-8B24-A05AE5B8B252}" srcOrd="4" destOrd="0" presId="urn:microsoft.com/office/officeart/2005/8/layout/lProcess3"/>
    <dgm:cxn modelId="{D54D6381-0D82-4B24-A63A-64FEDAF99956}" type="presParOf" srcId="{6CF04D95-0308-4696-93B3-E29F03F0FAEE}" destId="{138543A1-5448-4DBA-B721-12147D16284C}" srcOrd="3" destOrd="0" presId="urn:microsoft.com/office/officeart/2005/8/layout/lProcess3"/>
    <dgm:cxn modelId="{31608773-4411-4E4C-B035-CD6A6C298990}" type="presParOf" srcId="{6CF04D95-0308-4696-93B3-E29F03F0FAEE}" destId="{6176CE79-C3A1-4762-988B-158A06D4904E}" srcOrd="4" destOrd="0" presId="urn:microsoft.com/office/officeart/2005/8/layout/lProcess3"/>
    <dgm:cxn modelId="{86E5EE9C-E2C3-4B86-B25F-A624A42AB881}" type="presParOf" srcId="{6176CE79-C3A1-4762-988B-158A06D4904E}" destId="{2A92E26C-CC4B-4C31-A130-A214A7F7A3D8}" srcOrd="0" destOrd="0" presId="urn:microsoft.com/office/officeart/2005/8/layout/lProcess3"/>
    <dgm:cxn modelId="{C06434D0-C48B-45BF-8D67-FE3DDD5737A5}" type="presParOf" srcId="{6176CE79-C3A1-4762-988B-158A06D4904E}" destId="{D33B1CE0-5CCE-4C3F-9D0F-ADB460AAC33F}" srcOrd="1" destOrd="0" presId="urn:microsoft.com/office/officeart/2005/8/layout/lProcess3"/>
    <dgm:cxn modelId="{AA9C4094-5FF8-4EA6-B108-58860FA3A644}" type="presParOf" srcId="{6176CE79-C3A1-4762-988B-158A06D4904E}" destId="{16D09364-0592-473A-89D2-0BD88AA5A4B9}" srcOrd="2" destOrd="0" presId="urn:microsoft.com/office/officeart/2005/8/layout/lProcess3"/>
    <dgm:cxn modelId="{9D3D805F-C3A1-42B9-8407-C43481AA7C2D}" type="presParOf" srcId="{6176CE79-C3A1-4762-988B-158A06D4904E}" destId="{48B5A335-A8EA-42CD-B534-CDDD575A3210}" srcOrd="3" destOrd="0" presId="urn:microsoft.com/office/officeart/2005/8/layout/lProcess3"/>
    <dgm:cxn modelId="{A03057DC-F0FE-418D-8E69-5DE19C562457}" type="presParOf" srcId="{6176CE79-C3A1-4762-988B-158A06D4904E}" destId="{E8A54552-44BE-4B08-A39C-8345860285DE}" srcOrd="4" destOrd="0" presId="urn:microsoft.com/office/officeart/2005/8/layout/lProcess3"/>
    <dgm:cxn modelId="{BA57EAB7-9C00-453A-B9B3-7684341360CA}" type="presParOf" srcId="{6CF04D95-0308-4696-93B3-E29F03F0FAEE}" destId="{05AC5C79-B1C6-42CF-9AF4-8A52F5B09778}" srcOrd="5" destOrd="0" presId="urn:microsoft.com/office/officeart/2005/8/layout/lProcess3"/>
    <dgm:cxn modelId="{B51FA6A0-8E00-4AA5-827D-9568F6FDE9F7}" type="presParOf" srcId="{6CF04D95-0308-4696-93B3-E29F03F0FAEE}" destId="{2C6CF2A4-6BDD-4633-BFC2-F6BA3F694FE5}" srcOrd="6" destOrd="0" presId="urn:microsoft.com/office/officeart/2005/8/layout/lProcess3"/>
    <dgm:cxn modelId="{05398574-D4AF-4361-8328-14CC10FF9315}" type="presParOf" srcId="{2C6CF2A4-6BDD-4633-BFC2-F6BA3F694FE5}" destId="{E9467954-9853-4497-9466-B15C2EF8F751}" srcOrd="0" destOrd="0" presId="urn:microsoft.com/office/officeart/2005/8/layout/lProcess3"/>
    <dgm:cxn modelId="{4619EE35-88CF-48DF-BBBD-8B1D59554927}" type="presParOf" srcId="{2C6CF2A4-6BDD-4633-BFC2-F6BA3F694FE5}" destId="{D6288BC8-E2D4-495F-98F9-3E859B1D60EB}" srcOrd="1" destOrd="0" presId="urn:microsoft.com/office/officeart/2005/8/layout/lProcess3"/>
    <dgm:cxn modelId="{1A943CD2-47EE-4DEC-B774-1430F170AF8C}" type="presParOf" srcId="{2C6CF2A4-6BDD-4633-BFC2-F6BA3F694FE5}" destId="{78A3B0A4-6188-4A83-8D52-819EF4E260BA}" srcOrd="2" destOrd="0" presId="urn:microsoft.com/office/officeart/2005/8/layout/lProcess3"/>
    <dgm:cxn modelId="{776A1CC4-651D-4A2F-983E-B5D59A5517E5}" type="presParOf" srcId="{2C6CF2A4-6BDD-4633-BFC2-F6BA3F694FE5}" destId="{E7FEE38F-A133-4124-9A82-4C6E94728492}" srcOrd="3" destOrd="0" presId="urn:microsoft.com/office/officeart/2005/8/layout/lProcess3"/>
    <dgm:cxn modelId="{A3EA452A-286D-4C4A-B9C5-F19E084BBB25}" type="presParOf" srcId="{2C6CF2A4-6BDD-4633-BFC2-F6BA3F694FE5}" destId="{490A3893-D367-453F-9406-A268F67FBA53}" srcOrd="4" destOrd="0" presId="urn:microsoft.com/office/officeart/2005/8/layout/lProcess3"/>
    <dgm:cxn modelId="{C00A7203-F30A-40C0-8112-C85CF45E9499}" type="presParOf" srcId="{6CF04D95-0308-4696-93B3-E29F03F0FAEE}" destId="{1D08DE18-8867-4E47-94A7-A6205C8C92F3}" srcOrd="7" destOrd="0" presId="urn:microsoft.com/office/officeart/2005/8/layout/lProcess3"/>
    <dgm:cxn modelId="{CE86F028-E5E5-4863-ABA6-4306F9EA103F}" type="presParOf" srcId="{6CF04D95-0308-4696-93B3-E29F03F0FAEE}" destId="{765BED69-00FF-4682-8B17-D5FFC41BBC80}" srcOrd="8" destOrd="0" presId="urn:microsoft.com/office/officeart/2005/8/layout/lProcess3"/>
    <dgm:cxn modelId="{CFAB39AB-FA00-4A36-9EC1-982150508EA3}" type="presParOf" srcId="{765BED69-00FF-4682-8B17-D5FFC41BBC80}" destId="{38BAB563-4A79-4CF7-9E9E-0509ED667001}" srcOrd="0" destOrd="0" presId="urn:microsoft.com/office/officeart/2005/8/layout/lProcess3"/>
    <dgm:cxn modelId="{4B38B97E-FB91-4FB9-80A0-FCE6CB47CA96}" type="presParOf" srcId="{765BED69-00FF-4682-8B17-D5FFC41BBC80}" destId="{835D4B8A-E2D7-45E3-8E0B-B686AFACA5A9}" srcOrd="1" destOrd="0" presId="urn:microsoft.com/office/officeart/2005/8/layout/lProcess3"/>
    <dgm:cxn modelId="{4827F099-6AA6-431A-9689-A6BC651A1CBB}" type="presParOf" srcId="{765BED69-00FF-4682-8B17-D5FFC41BBC80}" destId="{7406A43E-14B1-4E24-B104-FB2FA8187D45}" srcOrd="2" destOrd="0" presId="urn:microsoft.com/office/officeart/2005/8/layout/lProcess3"/>
    <dgm:cxn modelId="{C4818464-50F1-44AC-9236-137511218B8D}" type="presParOf" srcId="{765BED69-00FF-4682-8B17-D5FFC41BBC80}" destId="{FAD10046-27C5-467E-8D84-4A9DE765DD7B}" srcOrd="3" destOrd="0" presId="urn:microsoft.com/office/officeart/2005/8/layout/lProcess3"/>
    <dgm:cxn modelId="{FBC7624D-A552-4A65-904B-A9F182B6D05C}" type="presParOf" srcId="{765BED69-00FF-4682-8B17-D5FFC41BBC80}" destId="{697902CD-5A6E-49C6-AF48-EC518C702A6F}"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bg1">
            <a:lumMod val="95000"/>
            <a:lumOff val="5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a:solidFill>
          <a:srgbClr val="000000"/>
        </a:solidFill>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bg1">
            <a:lumMod val="95000"/>
            <a:lumOff val="5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effectLst/>
              <a:latin typeface="Franklin Gothic Medium Cond" panose="020B0606030402020204" pitchFamily="34" charset="0"/>
            </a:rPr>
            <a:t>V1:c2,3, 6,9,11(GST),13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a:solidFill>
          <a:srgbClr val="000000"/>
        </a:solidFill>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dirty="0" smtClean="0">
              <a:effectLst/>
              <a:latin typeface="Franklin Gothic Medium Cond" panose="020B0606030402020204" pitchFamily="34" charset="0"/>
            </a:rPr>
            <a:t>V1c:7(Textile),11(trade)</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86514"/>
      <dgm:spPr>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custScaleY="84664"/>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bg1">
            <a:lumMod val="95000"/>
            <a:lumOff val="5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a:solidFill>
          <a:srgbClr val="000000"/>
        </a:solidFill>
      </dgm:spPr>
      <dgm:t>
        <a:bodyPr/>
        <a:lstStyle/>
        <a:p>
          <a:r>
            <a:rPr lang="en-US"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bg1">
            <a:lumMod val="95000"/>
            <a:lumOff val="5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effectLst/>
              <a:latin typeface="Franklin Gothic Medium Cond" panose="020B0606030402020204" pitchFamily="34" charset="0"/>
            </a:rPr>
            <a:t>V1:c2,3, 6,9,11(GST),13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a:solidFill>
          <a:srgbClr val="000000"/>
        </a:solidFill>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dirty="0" smtClean="0">
              <a:effectLst/>
              <a:latin typeface="Franklin Gothic Medium Cond" panose="020B0606030402020204" pitchFamily="34" charset="0"/>
            </a:rPr>
            <a:t>V1c:7(Textile),11(trade)</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86514"/>
      <dgm:spPr>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custScaleY="84664"/>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54210D-680D-4C67-AE9E-17B097AB847E}" type="doc">
      <dgm:prSet loTypeId="urn:microsoft.com/office/officeart/2005/8/layout/hChevron3" loCatId="process" qsTypeId="urn:microsoft.com/office/officeart/2005/8/quickstyle/simple1" qsCatId="simple" csTypeId="urn:microsoft.com/office/officeart/2005/8/colors/accent1_2" csCatId="accent1" phldr="1"/>
      <dgm:spPr/>
    </dgm:pt>
    <dgm:pt modelId="{35311E29-28B2-4106-A6A7-453EB3A7DA6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2014</a:t>
          </a:r>
          <a:endParaRPr lang="en-US" dirty="0"/>
        </a:p>
      </dgm:t>
    </dgm:pt>
    <dgm:pt modelId="{C715F427-7D61-47E6-8906-D56BC8AFE796}" type="parTrans" cxnId="{5AC82191-73F2-45CE-BB2C-AEC70EE8FF0A}">
      <dgm:prSet/>
      <dgm:spPr/>
      <dgm:t>
        <a:bodyPr/>
        <a:lstStyle/>
        <a:p>
          <a:endParaRPr lang="en-US"/>
        </a:p>
      </dgm:t>
    </dgm:pt>
    <dgm:pt modelId="{69774AA3-FCE1-4935-B67E-5D95A2DD899F}" type="sibTrans" cxnId="{5AC82191-73F2-45CE-BB2C-AEC70EE8FF0A}">
      <dgm:prSet/>
      <dgm:spPr/>
      <dgm:t>
        <a:bodyPr/>
        <a:lstStyle/>
        <a:p>
          <a:endParaRPr lang="en-US"/>
        </a:p>
      </dgm:t>
    </dgm:pt>
    <dgm:pt modelId="{8DE43BA7-AB50-4212-A98E-0108B857A50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2015</a:t>
          </a:r>
          <a:endParaRPr lang="en-US" dirty="0"/>
        </a:p>
      </dgm:t>
    </dgm:pt>
    <dgm:pt modelId="{9DD26A74-C96C-4A10-A643-551B6759702F}" type="parTrans" cxnId="{AB5D9AB2-6633-44AF-808B-7B157A470C3E}">
      <dgm:prSet/>
      <dgm:spPr/>
      <dgm:t>
        <a:bodyPr/>
        <a:lstStyle/>
        <a:p>
          <a:endParaRPr lang="en-US"/>
        </a:p>
      </dgm:t>
    </dgm:pt>
    <dgm:pt modelId="{C545F6EA-9B61-4B5F-BAFF-0B9FC7C52165}" type="sibTrans" cxnId="{AB5D9AB2-6633-44AF-808B-7B157A470C3E}">
      <dgm:prSet/>
      <dgm:spPr/>
      <dgm:t>
        <a:bodyPr/>
        <a:lstStyle/>
        <a:p>
          <a:endParaRPr lang="en-US"/>
        </a:p>
      </dgm:t>
    </dgm:pt>
    <dgm:pt modelId="{F55C52E8-398D-4A16-ADA4-EB808EC08D46}">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smtClean="0"/>
            <a:t>2016</a:t>
          </a:r>
          <a:endParaRPr lang="en-US" dirty="0"/>
        </a:p>
      </dgm:t>
    </dgm:pt>
    <dgm:pt modelId="{9D430E16-160D-4F32-B95E-170BDEC301DE}" type="parTrans" cxnId="{AF1DD109-BED5-47E5-8C80-E2D775659D2A}">
      <dgm:prSet/>
      <dgm:spPr/>
      <dgm:t>
        <a:bodyPr/>
        <a:lstStyle/>
        <a:p>
          <a:endParaRPr lang="en-US"/>
        </a:p>
      </dgm:t>
    </dgm:pt>
    <dgm:pt modelId="{066CD823-918F-4378-943D-B94EBD2D9D63}" type="sibTrans" cxnId="{AF1DD109-BED5-47E5-8C80-E2D775659D2A}">
      <dgm:prSet/>
      <dgm:spPr/>
      <dgm:t>
        <a:bodyPr/>
        <a:lstStyle/>
        <a:p>
          <a:endParaRPr lang="en-US"/>
        </a:p>
      </dgm:t>
    </dgm:pt>
    <dgm:pt modelId="{B68FF663-E97F-451A-902E-738AC23345AF}">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Drought</a:t>
          </a:r>
          <a:endParaRPr lang="en-US" dirty="0"/>
        </a:p>
      </dgm:t>
    </dgm:pt>
    <dgm:pt modelId="{ED10573F-B1BC-44C9-83E0-62E11110A23C}" type="parTrans" cxnId="{E947F666-5BD0-466C-B4D7-AF70AFFD2FB9}">
      <dgm:prSet/>
      <dgm:spPr/>
      <dgm:t>
        <a:bodyPr/>
        <a:lstStyle/>
        <a:p>
          <a:endParaRPr lang="en-US"/>
        </a:p>
      </dgm:t>
    </dgm:pt>
    <dgm:pt modelId="{B38DAD41-B8C4-4974-8338-09E1AA26599C}" type="sibTrans" cxnId="{E947F666-5BD0-466C-B4D7-AF70AFFD2FB9}">
      <dgm:prSet/>
      <dgm:spPr/>
      <dgm:t>
        <a:bodyPr/>
        <a:lstStyle/>
        <a:p>
          <a:endParaRPr lang="en-US"/>
        </a:p>
      </dgm:t>
    </dgm:pt>
    <dgm:pt modelId="{EB2AA00D-F137-4F97-BCD0-23AAC9DD0011}">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Drought</a:t>
          </a:r>
          <a:endParaRPr lang="en-US" dirty="0"/>
        </a:p>
      </dgm:t>
    </dgm:pt>
    <dgm:pt modelId="{95CA8FC6-A1D6-4ED3-B317-5F2C8713E267}" type="parTrans" cxnId="{9BA6E4C6-53AB-4AD8-B042-68863B0BAE43}">
      <dgm:prSet/>
      <dgm:spPr/>
      <dgm:t>
        <a:bodyPr/>
        <a:lstStyle/>
        <a:p>
          <a:endParaRPr lang="en-US"/>
        </a:p>
      </dgm:t>
    </dgm:pt>
    <dgm:pt modelId="{0B79FDA0-6D87-43B0-BE67-679100942B3A}" type="sibTrans" cxnId="{9BA6E4C6-53AB-4AD8-B042-68863B0BAE43}">
      <dgm:prSet/>
      <dgm:spPr/>
      <dgm:t>
        <a:bodyPr/>
        <a:lstStyle/>
        <a:p>
          <a:endParaRPr lang="en-US"/>
        </a:p>
      </dgm:t>
    </dgm:pt>
    <dgm:pt modelId="{2A512C15-1AC1-4FF3-914A-5A9691DCF40C}">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smtClean="0"/>
            <a:t>2017</a:t>
          </a:r>
          <a:endParaRPr lang="en-US" dirty="0"/>
        </a:p>
      </dgm:t>
    </dgm:pt>
    <dgm:pt modelId="{929DDF29-79F7-49B5-86CC-779209DD977C}" type="parTrans" cxnId="{7CBB630E-A15C-413A-8987-9F97FC9AB388}">
      <dgm:prSet/>
      <dgm:spPr/>
      <dgm:t>
        <a:bodyPr/>
        <a:lstStyle/>
        <a:p>
          <a:endParaRPr lang="en-US"/>
        </a:p>
      </dgm:t>
    </dgm:pt>
    <dgm:pt modelId="{13D1A11D-2AEE-4814-A34B-C35084E19534}" type="sibTrans" cxnId="{7CBB630E-A15C-413A-8987-9F97FC9AB388}">
      <dgm:prSet/>
      <dgm:spPr/>
      <dgm:t>
        <a:bodyPr/>
        <a:lstStyle/>
        <a:p>
          <a:endParaRPr lang="en-US"/>
        </a:p>
      </dgm:t>
    </dgm:pt>
    <dgm:pt modelId="{0168E2A6-0B7F-43E2-9AD9-8FB427797304}">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smtClean="0"/>
            <a:t>Normal</a:t>
          </a:r>
          <a:endParaRPr lang="en-US" dirty="0"/>
        </a:p>
      </dgm:t>
    </dgm:pt>
    <dgm:pt modelId="{BC703877-EC2B-4901-A735-9E0E4B25D9C6}" type="parTrans" cxnId="{80E08E76-3CF2-4A02-BE7F-D9E0A2F511E9}">
      <dgm:prSet/>
      <dgm:spPr/>
      <dgm:t>
        <a:bodyPr/>
        <a:lstStyle/>
        <a:p>
          <a:endParaRPr lang="en-US"/>
        </a:p>
      </dgm:t>
    </dgm:pt>
    <dgm:pt modelId="{ED1A20A9-96B8-4CCE-9087-5A9138200179}" type="sibTrans" cxnId="{80E08E76-3CF2-4A02-BE7F-D9E0A2F511E9}">
      <dgm:prSet/>
      <dgm:spPr/>
      <dgm:t>
        <a:bodyPr/>
        <a:lstStyle/>
        <a:p>
          <a:endParaRPr lang="en-US"/>
        </a:p>
      </dgm:t>
    </dgm:pt>
    <dgm:pt modelId="{B70A91DA-11E0-420B-AA63-E8753B8BE77C}">
      <dgm:prSet phldrT="[Text]">
        <dgm:style>
          <a:lnRef idx="0">
            <a:schemeClr val="accent4"/>
          </a:lnRef>
          <a:fillRef idx="3">
            <a:schemeClr val="accent4"/>
          </a:fillRef>
          <a:effectRef idx="3">
            <a:schemeClr val="accent4"/>
          </a:effectRef>
          <a:fontRef idx="minor">
            <a:schemeClr val="lt1"/>
          </a:fontRef>
        </dgm:style>
      </dgm:prSet>
      <dgm:spPr/>
      <dgm:t>
        <a:bodyPr/>
        <a:lstStyle/>
        <a:p>
          <a:r>
            <a:rPr lang="en-US" dirty="0" smtClean="0"/>
            <a:t>Normal</a:t>
          </a:r>
          <a:endParaRPr lang="en-US" dirty="0"/>
        </a:p>
      </dgm:t>
    </dgm:pt>
    <dgm:pt modelId="{A93DD347-C8E0-46D2-89C7-06C2284CE4C5}" type="parTrans" cxnId="{6DD5C6F8-C692-4B5C-827F-236405D2B85A}">
      <dgm:prSet/>
      <dgm:spPr/>
      <dgm:t>
        <a:bodyPr/>
        <a:lstStyle/>
        <a:p>
          <a:endParaRPr lang="en-US"/>
        </a:p>
      </dgm:t>
    </dgm:pt>
    <dgm:pt modelId="{B3867F54-F257-480B-B685-E9AB7A8CFEAD}" type="sibTrans" cxnId="{6DD5C6F8-C692-4B5C-827F-236405D2B85A}">
      <dgm:prSet/>
      <dgm:spPr/>
      <dgm:t>
        <a:bodyPr/>
        <a:lstStyle/>
        <a:p>
          <a:endParaRPr lang="en-US"/>
        </a:p>
      </dgm:t>
    </dgm:pt>
    <dgm:pt modelId="{DDFBFF7B-C519-4EBA-A220-F18A886306B9}" type="pres">
      <dgm:prSet presAssocID="{BA54210D-680D-4C67-AE9E-17B097AB847E}" presName="Name0" presStyleCnt="0">
        <dgm:presLayoutVars>
          <dgm:dir/>
          <dgm:resizeHandles val="exact"/>
        </dgm:presLayoutVars>
      </dgm:prSet>
      <dgm:spPr/>
    </dgm:pt>
    <dgm:pt modelId="{73E4953F-D2D8-4698-944C-533E91A3C354}" type="pres">
      <dgm:prSet presAssocID="{35311E29-28B2-4106-A6A7-453EB3A7DA64}" presName="parAndChTx" presStyleLbl="node1" presStyleIdx="0" presStyleCnt="4" custLinFactNeighborX="-20820" custLinFactNeighborY="1513">
        <dgm:presLayoutVars>
          <dgm:bulletEnabled val="1"/>
        </dgm:presLayoutVars>
      </dgm:prSet>
      <dgm:spPr/>
      <dgm:t>
        <a:bodyPr/>
        <a:lstStyle/>
        <a:p>
          <a:endParaRPr lang="en-US"/>
        </a:p>
      </dgm:t>
    </dgm:pt>
    <dgm:pt modelId="{A4862789-191C-4C25-A1FD-6940D856F58B}" type="pres">
      <dgm:prSet presAssocID="{69774AA3-FCE1-4935-B67E-5D95A2DD899F}" presName="parAndChSpace" presStyleCnt="0"/>
      <dgm:spPr/>
    </dgm:pt>
    <dgm:pt modelId="{F79DC3CA-2E00-41BF-AAA8-9DDBD72C669E}" type="pres">
      <dgm:prSet presAssocID="{8DE43BA7-AB50-4212-A98E-0108B857A509}" presName="parAndChTx" presStyleLbl="node1" presStyleIdx="1" presStyleCnt="4">
        <dgm:presLayoutVars>
          <dgm:bulletEnabled val="1"/>
        </dgm:presLayoutVars>
      </dgm:prSet>
      <dgm:spPr/>
      <dgm:t>
        <a:bodyPr/>
        <a:lstStyle/>
        <a:p>
          <a:endParaRPr lang="en-US"/>
        </a:p>
      </dgm:t>
    </dgm:pt>
    <dgm:pt modelId="{2EE4251B-34F1-4838-95A1-01372D4A94CA}" type="pres">
      <dgm:prSet presAssocID="{C545F6EA-9B61-4B5F-BAFF-0B9FC7C52165}" presName="parAndChSpace" presStyleCnt="0"/>
      <dgm:spPr/>
    </dgm:pt>
    <dgm:pt modelId="{62CEDA5E-4035-4354-824D-D75AEF2E9107}" type="pres">
      <dgm:prSet presAssocID="{F55C52E8-398D-4A16-ADA4-EB808EC08D46}" presName="parAndChTx" presStyleLbl="node1" presStyleIdx="2" presStyleCnt="4">
        <dgm:presLayoutVars>
          <dgm:bulletEnabled val="1"/>
        </dgm:presLayoutVars>
      </dgm:prSet>
      <dgm:spPr/>
      <dgm:t>
        <a:bodyPr/>
        <a:lstStyle/>
        <a:p>
          <a:endParaRPr lang="en-US"/>
        </a:p>
      </dgm:t>
    </dgm:pt>
    <dgm:pt modelId="{7DE46D23-BCC4-4112-9951-6FBAB8381D15}" type="pres">
      <dgm:prSet presAssocID="{066CD823-918F-4378-943D-B94EBD2D9D63}" presName="parAndChSpace" presStyleCnt="0"/>
      <dgm:spPr/>
    </dgm:pt>
    <dgm:pt modelId="{5E116CEA-79DB-43C6-A579-4A007BDEC710}" type="pres">
      <dgm:prSet presAssocID="{2A512C15-1AC1-4FF3-914A-5A9691DCF40C}" presName="parAndChTx" presStyleLbl="node1" presStyleIdx="3" presStyleCnt="4">
        <dgm:presLayoutVars>
          <dgm:bulletEnabled val="1"/>
        </dgm:presLayoutVars>
      </dgm:prSet>
      <dgm:spPr/>
      <dgm:t>
        <a:bodyPr/>
        <a:lstStyle/>
        <a:p>
          <a:endParaRPr lang="en-US"/>
        </a:p>
      </dgm:t>
    </dgm:pt>
  </dgm:ptLst>
  <dgm:cxnLst>
    <dgm:cxn modelId="{7CBB630E-A15C-413A-8987-9F97FC9AB388}" srcId="{BA54210D-680D-4C67-AE9E-17B097AB847E}" destId="{2A512C15-1AC1-4FF3-914A-5A9691DCF40C}" srcOrd="3" destOrd="0" parTransId="{929DDF29-79F7-49B5-86CC-779209DD977C}" sibTransId="{13D1A11D-2AEE-4814-A34B-C35084E19534}"/>
    <dgm:cxn modelId="{6DD5C6F8-C692-4B5C-827F-236405D2B85A}" srcId="{2A512C15-1AC1-4FF3-914A-5A9691DCF40C}" destId="{B70A91DA-11E0-420B-AA63-E8753B8BE77C}" srcOrd="0" destOrd="0" parTransId="{A93DD347-C8E0-46D2-89C7-06C2284CE4C5}" sibTransId="{B3867F54-F257-480B-B685-E9AB7A8CFEAD}"/>
    <dgm:cxn modelId="{80E08E76-3CF2-4A02-BE7F-D9E0A2F511E9}" srcId="{F55C52E8-398D-4A16-ADA4-EB808EC08D46}" destId="{0168E2A6-0B7F-43E2-9AD9-8FB427797304}" srcOrd="0" destOrd="0" parTransId="{BC703877-EC2B-4901-A735-9E0E4B25D9C6}" sibTransId="{ED1A20A9-96B8-4CCE-9087-5A9138200179}"/>
    <dgm:cxn modelId="{E947F666-5BD0-466C-B4D7-AF70AFFD2FB9}" srcId="{35311E29-28B2-4106-A6A7-453EB3A7DA64}" destId="{B68FF663-E97F-451A-902E-738AC23345AF}" srcOrd="0" destOrd="0" parTransId="{ED10573F-B1BC-44C9-83E0-62E11110A23C}" sibTransId="{B38DAD41-B8C4-4974-8338-09E1AA26599C}"/>
    <dgm:cxn modelId="{A63F07F3-5D82-4891-83BD-0D5D467C33AC}" type="presOf" srcId="{BA54210D-680D-4C67-AE9E-17B097AB847E}" destId="{DDFBFF7B-C519-4EBA-A220-F18A886306B9}" srcOrd="0" destOrd="0" presId="urn:microsoft.com/office/officeart/2005/8/layout/hChevron3"/>
    <dgm:cxn modelId="{B0CF3868-9343-47DC-A86D-18078C603EDE}" type="presOf" srcId="{35311E29-28B2-4106-A6A7-453EB3A7DA64}" destId="{73E4953F-D2D8-4698-944C-533E91A3C354}" srcOrd="0" destOrd="0" presId="urn:microsoft.com/office/officeart/2005/8/layout/hChevron3"/>
    <dgm:cxn modelId="{151C378A-C5DD-44CB-AE36-A605460055C4}" type="presOf" srcId="{0168E2A6-0B7F-43E2-9AD9-8FB427797304}" destId="{62CEDA5E-4035-4354-824D-D75AEF2E9107}" srcOrd="0" destOrd="1" presId="urn:microsoft.com/office/officeart/2005/8/layout/hChevron3"/>
    <dgm:cxn modelId="{0232AAAD-6EF2-4475-9D1D-F86C0E8DFD8F}" type="presOf" srcId="{EB2AA00D-F137-4F97-BCD0-23AAC9DD0011}" destId="{F79DC3CA-2E00-41BF-AAA8-9DDBD72C669E}" srcOrd="0" destOrd="1" presId="urn:microsoft.com/office/officeart/2005/8/layout/hChevron3"/>
    <dgm:cxn modelId="{28218EEB-F9C9-4DC4-B2D9-F91C2EE78959}" type="presOf" srcId="{F55C52E8-398D-4A16-ADA4-EB808EC08D46}" destId="{62CEDA5E-4035-4354-824D-D75AEF2E9107}" srcOrd="0" destOrd="0" presId="urn:microsoft.com/office/officeart/2005/8/layout/hChevron3"/>
    <dgm:cxn modelId="{83BA26E6-99EE-4329-A539-36E40E6476D5}" type="presOf" srcId="{B70A91DA-11E0-420B-AA63-E8753B8BE77C}" destId="{5E116CEA-79DB-43C6-A579-4A007BDEC710}" srcOrd="0" destOrd="1" presId="urn:microsoft.com/office/officeart/2005/8/layout/hChevron3"/>
    <dgm:cxn modelId="{9BA6E4C6-53AB-4AD8-B042-68863B0BAE43}" srcId="{8DE43BA7-AB50-4212-A98E-0108B857A509}" destId="{EB2AA00D-F137-4F97-BCD0-23AAC9DD0011}" srcOrd="0" destOrd="0" parTransId="{95CA8FC6-A1D6-4ED3-B317-5F2C8713E267}" sibTransId="{0B79FDA0-6D87-43B0-BE67-679100942B3A}"/>
    <dgm:cxn modelId="{AF1DD109-BED5-47E5-8C80-E2D775659D2A}" srcId="{BA54210D-680D-4C67-AE9E-17B097AB847E}" destId="{F55C52E8-398D-4A16-ADA4-EB808EC08D46}" srcOrd="2" destOrd="0" parTransId="{9D430E16-160D-4F32-B95E-170BDEC301DE}" sibTransId="{066CD823-918F-4378-943D-B94EBD2D9D63}"/>
    <dgm:cxn modelId="{EC9C995E-0C5D-4C9F-AE86-EBA72987F011}" type="presOf" srcId="{2A512C15-1AC1-4FF3-914A-5A9691DCF40C}" destId="{5E116CEA-79DB-43C6-A579-4A007BDEC710}" srcOrd="0" destOrd="0" presId="urn:microsoft.com/office/officeart/2005/8/layout/hChevron3"/>
    <dgm:cxn modelId="{5AC82191-73F2-45CE-BB2C-AEC70EE8FF0A}" srcId="{BA54210D-680D-4C67-AE9E-17B097AB847E}" destId="{35311E29-28B2-4106-A6A7-453EB3A7DA64}" srcOrd="0" destOrd="0" parTransId="{C715F427-7D61-47E6-8906-D56BC8AFE796}" sibTransId="{69774AA3-FCE1-4935-B67E-5D95A2DD899F}"/>
    <dgm:cxn modelId="{AB5D9AB2-6633-44AF-808B-7B157A470C3E}" srcId="{BA54210D-680D-4C67-AE9E-17B097AB847E}" destId="{8DE43BA7-AB50-4212-A98E-0108B857A509}" srcOrd="1" destOrd="0" parTransId="{9DD26A74-C96C-4A10-A643-551B6759702F}" sibTransId="{C545F6EA-9B61-4B5F-BAFF-0B9FC7C52165}"/>
    <dgm:cxn modelId="{D158DF7D-F573-4D5B-8D52-F095570AB954}" type="presOf" srcId="{B68FF663-E97F-451A-902E-738AC23345AF}" destId="{73E4953F-D2D8-4698-944C-533E91A3C354}" srcOrd="0" destOrd="1" presId="urn:microsoft.com/office/officeart/2005/8/layout/hChevron3"/>
    <dgm:cxn modelId="{3083A3B9-1CED-43CB-8AB6-9D13503C8177}" type="presOf" srcId="{8DE43BA7-AB50-4212-A98E-0108B857A509}" destId="{F79DC3CA-2E00-41BF-AAA8-9DDBD72C669E}" srcOrd="0" destOrd="0" presId="urn:microsoft.com/office/officeart/2005/8/layout/hChevron3"/>
    <dgm:cxn modelId="{36AAD723-393A-4A8D-A939-6611C206C427}" type="presParOf" srcId="{DDFBFF7B-C519-4EBA-A220-F18A886306B9}" destId="{73E4953F-D2D8-4698-944C-533E91A3C354}" srcOrd="0" destOrd="0" presId="urn:microsoft.com/office/officeart/2005/8/layout/hChevron3"/>
    <dgm:cxn modelId="{A71B3816-ABA8-4767-A565-27411317EA53}" type="presParOf" srcId="{DDFBFF7B-C519-4EBA-A220-F18A886306B9}" destId="{A4862789-191C-4C25-A1FD-6940D856F58B}" srcOrd="1" destOrd="0" presId="urn:microsoft.com/office/officeart/2005/8/layout/hChevron3"/>
    <dgm:cxn modelId="{F021C76F-28E5-4DEB-A7D0-4CC3956C2682}" type="presParOf" srcId="{DDFBFF7B-C519-4EBA-A220-F18A886306B9}" destId="{F79DC3CA-2E00-41BF-AAA8-9DDBD72C669E}" srcOrd="2" destOrd="0" presId="urn:microsoft.com/office/officeart/2005/8/layout/hChevron3"/>
    <dgm:cxn modelId="{38D251C7-BB8B-4ED0-8627-8A31DBE92D6A}" type="presParOf" srcId="{DDFBFF7B-C519-4EBA-A220-F18A886306B9}" destId="{2EE4251B-34F1-4838-95A1-01372D4A94CA}" srcOrd="3" destOrd="0" presId="urn:microsoft.com/office/officeart/2005/8/layout/hChevron3"/>
    <dgm:cxn modelId="{B972D059-78ED-41E1-BA96-C38CAF0D600D}" type="presParOf" srcId="{DDFBFF7B-C519-4EBA-A220-F18A886306B9}" destId="{62CEDA5E-4035-4354-824D-D75AEF2E9107}" srcOrd="4" destOrd="0" presId="urn:microsoft.com/office/officeart/2005/8/layout/hChevron3"/>
    <dgm:cxn modelId="{5103D910-79C2-4A01-9F03-90B8D27F735A}" type="presParOf" srcId="{DDFBFF7B-C519-4EBA-A220-F18A886306B9}" destId="{7DE46D23-BCC4-4112-9951-6FBAB8381D15}" srcOrd="5" destOrd="0" presId="urn:microsoft.com/office/officeart/2005/8/layout/hChevron3"/>
    <dgm:cxn modelId="{72DB16CA-60EC-4154-853E-ED1583342331}" type="presParOf" srcId="{DDFBFF7B-C519-4EBA-A220-F18A886306B9}" destId="{5E116CEA-79DB-43C6-A579-4A007BDEC710}"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DF2CF6-E33C-4912-9416-DD107A79705C}"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9DE397FA-1E51-4778-94CE-CAE7D60FCED7}">
      <dgm:prSet phldrT="[Text]"/>
      <dgm:spPr/>
      <dgm:t>
        <a:bodyPr/>
        <a:lstStyle/>
        <a:p>
          <a:r>
            <a:rPr lang="en-US" dirty="0" err="1" smtClean="0">
              <a:solidFill>
                <a:schemeClr val="bg1"/>
              </a:solidFill>
            </a:rPr>
            <a:t>Rashtriya</a:t>
          </a:r>
          <a:r>
            <a:rPr lang="en-US" dirty="0" smtClean="0">
              <a:solidFill>
                <a:schemeClr val="bg1"/>
              </a:solidFill>
            </a:rPr>
            <a:t> </a:t>
          </a:r>
          <a:r>
            <a:rPr lang="en-US" dirty="0" err="1" smtClean="0">
              <a:solidFill>
                <a:schemeClr val="bg1"/>
              </a:solidFill>
            </a:rPr>
            <a:t>Krishi</a:t>
          </a:r>
          <a:r>
            <a:rPr lang="en-US" dirty="0" smtClean="0">
              <a:solidFill>
                <a:schemeClr val="bg1"/>
              </a:solidFill>
            </a:rPr>
            <a:t> Vikas</a:t>
          </a:r>
          <a:endParaRPr lang="en-US" dirty="0">
            <a:solidFill>
              <a:schemeClr val="bg1"/>
            </a:solidFill>
          </a:endParaRPr>
        </a:p>
      </dgm:t>
    </dgm:pt>
    <dgm:pt modelId="{834CFE09-3175-4724-9CD5-080739C2B5A6}" type="parTrans" cxnId="{C5F3E222-78E9-4849-B96F-2A17ADBADCCF}">
      <dgm:prSet/>
      <dgm:spPr/>
      <dgm:t>
        <a:bodyPr/>
        <a:lstStyle/>
        <a:p>
          <a:endParaRPr lang="en-US"/>
        </a:p>
      </dgm:t>
    </dgm:pt>
    <dgm:pt modelId="{7400E2D8-820C-474F-93ED-95FC6FC430D3}" type="sibTrans" cxnId="{C5F3E222-78E9-4849-B96F-2A17ADBADCCF}">
      <dgm:prSet/>
      <dgm:spPr/>
      <dgm:t>
        <a:bodyPr/>
        <a:lstStyle/>
        <a:p>
          <a:endParaRPr lang="en-US"/>
        </a:p>
      </dgm:t>
    </dgm:pt>
    <dgm:pt modelId="{8A41991A-5F11-474A-B2BB-DAF3C772AE6D}">
      <dgm:prSet phldrT="[Text]"/>
      <dgm:spPr/>
      <dgm:t>
        <a:bodyPr/>
        <a:lstStyle/>
        <a:p>
          <a:r>
            <a:rPr lang="en-US" dirty="0" smtClean="0">
              <a:solidFill>
                <a:schemeClr val="bg1"/>
              </a:solidFill>
            </a:rPr>
            <a:t>4% growth in Agri &amp; allied sector</a:t>
          </a:r>
          <a:endParaRPr lang="en-US" dirty="0">
            <a:solidFill>
              <a:schemeClr val="bg1"/>
            </a:solidFill>
          </a:endParaRPr>
        </a:p>
      </dgm:t>
    </dgm:pt>
    <dgm:pt modelId="{C321C6C7-CF69-435D-B1D7-03FC8863E5F0}" type="parTrans" cxnId="{CF59035C-8C94-4295-B23A-1B7AFA048BCD}">
      <dgm:prSet/>
      <dgm:spPr/>
      <dgm:t>
        <a:bodyPr/>
        <a:lstStyle/>
        <a:p>
          <a:endParaRPr lang="en-US"/>
        </a:p>
      </dgm:t>
    </dgm:pt>
    <dgm:pt modelId="{282F6C44-5CAD-4CD6-972C-42FC0EA55CC7}" type="sibTrans" cxnId="{CF59035C-8C94-4295-B23A-1B7AFA048BCD}">
      <dgm:prSet/>
      <dgm:spPr/>
      <dgm:t>
        <a:bodyPr/>
        <a:lstStyle/>
        <a:p>
          <a:endParaRPr lang="en-US"/>
        </a:p>
      </dgm:t>
    </dgm:pt>
    <dgm:pt modelId="{F4A8955B-D976-468A-A73F-CB2BC8A40947}">
      <dgm:prSet phldrT="[Text]"/>
      <dgm:spPr/>
      <dgm:t>
        <a:bodyPr/>
        <a:lstStyle/>
        <a:p>
          <a:r>
            <a:rPr lang="en-US" dirty="0" err="1" smtClean="0">
              <a:solidFill>
                <a:schemeClr val="bg1"/>
              </a:solidFill>
            </a:rPr>
            <a:t>Krishonnati</a:t>
          </a:r>
          <a:r>
            <a:rPr lang="en-US" dirty="0" smtClean="0">
              <a:solidFill>
                <a:schemeClr val="bg1"/>
              </a:solidFill>
            </a:rPr>
            <a:t> </a:t>
          </a:r>
          <a:endParaRPr lang="en-US" dirty="0">
            <a:solidFill>
              <a:schemeClr val="bg1"/>
            </a:solidFill>
          </a:endParaRPr>
        </a:p>
      </dgm:t>
    </dgm:pt>
    <dgm:pt modelId="{1C2AE08C-147B-42F0-AD0D-0C9B9C7B77CF}" type="parTrans" cxnId="{331FDE22-5B13-4888-9C96-A50A7BE15209}">
      <dgm:prSet/>
      <dgm:spPr/>
      <dgm:t>
        <a:bodyPr/>
        <a:lstStyle/>
        <a:p>
          <a:endParaRPr lang="en-US"/>
        </a:p>
      </dgm:t>
    </dgm:pt>
    <dgm:pt modelId="{2759C291-461E-45CB-8745-07DC5DECBA7D}" type="sibTrans" cxnId="{331FDE22-5B13-4888-9C96-A50A7BE15209}">
      <dgm:prSet/>
      <dgm:spPr/>
      <dgm:t>
        <a:bodyPr/>
        <a:lstStyle/>
        <a:p>
          <a:endParaRPr lang="en-US"/>
        </a:p>
      </dgm:t>
    </dgm:pt>
    <dgm:pt modelId="{92460202-5EC2-4E72-A0CC-0CC2AE4D74D9}">
      <dgm:prSet phldrT="[Text]"/>
      <dgm:spPr/>
      <dgm:t>
        <a:bodyPr/>
        <a:lstStyle/>
        <a:p>
          <a:r>
            <a:rPr lang="en-US" dirty="0" smtClean="0">
              <a:solidFill>
                <a:schemeClr val="bg1"/>
              </a:solidFill>
            </a:rPr>
            <a:t>5% in </a:t>
          </a:r>
          <a:r>
            <a:rPr lang="en-US" dirty="0" err="1" smtClean="0">
              <a:solidFill>
                <a:schemeClr val="bg1"/>
              </a:solidFill>
            </a:rPr>
            <a:t>horti</a:t>
          </a:r>
          <a:r>
            <a:rPr lang="en-US" dirty="0" smtClean="0">
              <a:solidFill>
                <a:schemeClr val="bg1"/>
              </a:solidFill>
            </a:rPr>
            <a:t>/veggies</a:t>
          </a:r>
          <a:endParaRPr lang="en-US" dirty="0">
            <a:solidFill>
              <a:schemeClr val="bg1"/>
            </a:solidFill>
          </a:endParaRPr>
        </a:p>
      </dgm:t>
    </dgm:pt>
    <dgm:pt modelId="{605955E4-4EB1-4554-A570-B62424A55F3A}" type="parTrans" cxnId="{8432D953-18C3-4591-8539-78EDBBCB854C}">
      <dgm:prSet/>
      <dgm:spPr/>
      <dgm:t>
        <a:bodyPr/>
        <a:lstStyle/>
        <a:p>
          <a:endParaRPr lang="en-US"/>
        </a:p>
      </dgm:t>
    </dgm:pt>
    <dgm:pt modelId="{109054D6-CAB7-48D5-9BBA-7AD44B5F65E8}" type="sibTrans" cxnId="{8432D953-18C3-4591-8539-78EDBBCB854C}">
      <dgm:prSet/>
      <dgm:spPr/>
      <dgm:t>
        <a:bodyPr/>
        <a:lstStyle/>
        <a:p>
          <a:endParaRPr lang="en-US"/>
        </a:p>
      </dgm:t>
    </dgm:pt>
    <dgm:pt modelId="{261A77A3-87A7-4E22-974A-E57A7C828D90}">
      <dgm:prSet phldrT="[Text]"/>
      <dgm:spPr/>
      <dgm:t>
        <a:bodyPr/>
        <a:lstStyle/>
        <a:p>
          <a:r>
            <a:rPr lang="en-US" dirty="0" smtClean="0">
              <a:solidFill>
                <a:schemeClr val="bg1"/>
              </a:solidFill>
            </a:rPr>
            <a:t>National food security Mission </a:t>
          </a:r>
          <a:endParaRPr lang="en-US" dirty="0">
            <a:solidFill>
              <a:schemeClr val="bg1"/>
            </a:solidFill>
          </a:endParaRPr>
        </a:p>
      </dgm:t>
    </dgm:pt>
    <dgm:pt modelId="{63937A8C-9B60-458F-BD0B-76D12C08491E}" type="parTrans" cxnId="{F78E2BEA-405B-47EC-9709-4734CF076956}">
      <dgm:prSet/>
      <dgm:spPr/>
      <dgm:t>
        <a:bodyPr/>
        <a:lstStyle/>
        <a:p>
          <a:endParaRPr lang="en-US"/>
        </a:p>
      </dgm:t>
    </dgm:pt>
    <dgm:pt modelId="{3BAFCC59-D4F6-45E2-8D7C-21E67A832220}" type="sibTrans" cxnId="{F78E2BEA-405B-47EC-9709-4734CF076956}">
      <dgm:prSet/>
      <dgm:spPr/>
      <dgm:t>
        <a:bodyPr/>
        <a:lstStyle/>
        <a:p>
          <a:endParaRPr lang="en-US"/>
        </a:p>
      </dgm:t>
    </dgm:pt>
    <dgm:pt modelId="{E64107C2-4A9C-4EFF-B680-76DF6A645C62}">
      <dgm:prSet phldrT="[Text]"/>
      <dgm:spPr/>
      <dgm:t>
        <a:bodyPr/>
        <a:lstStyle/>
        <a:p>
          <a:r>
            <a:rPr lang="en-US" smtClean="0">
              <a:solidFill>
                <a:schemeClr val="bg1"/>
              </a:solidFill>
            </a:rPr>
            <a:t>Sustainable Agro Mission </a:t>
          </a:r>
          <a:endParaRPr lang="en-US" dirty="0">
            <a:solidFill>
              <a:schemeClr val="bg1"/>
            </a:solidFill>
          </a:endParaRPr>
        </a:p>
      </dgm:t>
    </dgm:pt>
    <dgm:pt modelId="{8E1A9A96-6F89-402B-8FA6-350A9830E312}" type="parTrans" cxnId="{66D2D5CA-CAFE-443F-945A-406DB9F0E0D4}">
      <dgm:prSet/>
      <dgm:spPr/>
      <dgm:t>
        <a:bodyPr/>
        <a:lstStyle/>
        <a:p>
          <a:endParaRPr lang="en-US"/>
        </a:p>
      </dgm:t>
    </dgm:pt>
    <dgm:pt modelId="{3106245C-EABE-4D7F-BB49-1BD857EE8F5A}" type="sibTrans" cxnId="{66D2D5CA-CAFE-443F-945A-406DB9F0E0D4}">
      <dgm:prSet/>
      <dgm:spPr/>
      <dgm:t>
        <a:bodyPr/>
        <a:lstStyle/>
        <a:p>
          <a:endParaRPr lang="en-US"/>
        </a:p>
      </dgm:t>
    </dgm:pt>
    <dgm:pt modelId="{DBB228BC-0C25-4AA5-8700-53F6071B2AF9}">
      <dgm:prSet phldrT="[Text]"/>
      <dgm:spPr/>
      <dgm:t>
        <a:bodyPr/>
        <a:lstStyle/>
        <a:p>
          <a:r>
            <a:rPr lang="en-US" dirty="0" smtClean="0">
              <a:solidFill>
                <a:schemeClr val="bg1"/>
              </a:solidFill>
            </a:rPr>
            <a:t>Increase cereal/pulse  production &amp; reduce imports</a:t>
          </a:r>
          <a:endParaRPr lang="en-US" dirty="0">
            <a:solidFill>
              <a:schemeClr val="bg1"/>
            </a:solidFill>
          </a:endParaRPr>
        </a:p>
      </dgm:t>
    </dgm:pt>
    <dgm:pt modelId="{607277DB-6701-44D0-B7E4-EE1354409580}" type="parTrans" cxnId="{105008F8-87CC-4474-838B-D8ABBEA8B983}">
      <dgm:prSet/>
      <dgm:spPr/>
      <dgm:t>
        <a:bodyPr/>
        <a:lstStyle/>
        <a:p>
          <a:endParaRPr lang="en-US"/>
        </a:p>
      </dgm:t>
    </dgm:pt>
    <dgm:pt modelId="{5FAECB34-24A8-4A71-A64E-1F781A4B0223}" type="sibTrans" cxnId="{105008F8-87CC-4474-838B-D8ABBEA8B983}">
      <dgm:prSet/>
      <dgm:spPr/>
      <dgm:t>
        <a:bodyPr/>
        <a:lstStyle/>
        <a:p>
          <a:endParaRPr lang="en-US"/>
        </a:p>
      </dgm:t>
    </dgm:pt>
    <dgm:pt modelId="{4543EF05-B02C-4C2B-A09C-8EF2EEA704BF}">
      <dgm:prSet phldrT="[Text]"/>
      <dgm:spPr/>
      <dgm:t>
        <a:bodyPr/>
        <a:lstStyle/>
        <a:p>
          <a:r>
            <a:rPr lang="en-US" smtClean="0">
              <a:solidFill>
                <a:schemeClr val="bg1"/>
              </a:solidFill>
            </a:rPr>
            <a:t>Agro forestry cover</a:t>
          </a:r>
          <a:endParaRPr lang="en-US" dirty="0">
            <a:solidFill>
              <a:schemeClr val="bg1"/>
            </a:solidFill>
          </a:endParaRPr>
        </a:p>
      </dgm:t>
    </dgm:pt>
    <dgm:pt modelId="{BBB4E33F-8B2C-491B-AE8E-A122CE90D314}" type="parTrans" cxnId="{8C0BAF89-CD90-415E-9B98-F1CE8A5AB6A7}">
      <dgm:prSet/>
      <dgm:spPr/>
      <dgm:t>
        <a:bodyPr/>
        <a:lstStyle/>
        <a:p>
          <a:endParaRPr lang="en-US"/>
        </a:p>
      </dgm:t>
    </dgm:pt>
    <dgm:pt modelId="{323FF27B-C814-47D4-A755-98B0C36A05A7}" type="sibTrans" cxnId="{8C0BAF89-CD90-415E-9B98-F1CE8A5AB6A7}">
      <dgm:prSet/>
      <dgm:spPr/>
      <dgm:t>
        <a:bodyPr/>
        <a:lstStyle/>
        <a:p>
          <a:endParaRPr lang="en-US"/>
        </a:p>
      </dgm:t>
    </dgm:pt>
    <dgm:pt modelId="{FB0C63CE-FCA0-40F6-94AE-E85024BBCAD3}">
      <dgm:prSet phldrT="[Text]"/>
      <dgm:spPr/>
      <dgm:t>
        <a:bodyPr/>
        <a:lstStyle/>
        <a:p>
          <a:r>
            <a:rPr lang="en-US" dirty="0" smtClean="0">
              <a:solidFill>
                <a:schemeClr val="bg1"/>
              </a:solidFill>
            </a:rPr>
            <a:t>Soil health card: more mini labs @KVK</a:t>
          </a:r>
          <a:endParaRPr lang="en-US" dirty="0">
            <a:solidFill>
              <a:schemeClr val="bg1"/>
            </a:solidFill>
          </a:endParaRPr>
        </a:p>
      </dgm:t>
    </dgm:pt>
    <dgm:pt modelId="{F0A72E3F-A1BD-4429-B033-B1833CD641EE}" type="parTrans" cxnId="{78324686-5B8D-480A-8AE9-832D6A179E5E}">
      <dgm:prSet/>
      <dgm:spPr/>
      <dgm:t>
        <a:bodyPr/>
        <a:lstStyle/>
        <a:p>
          <a:endParaRPr lang="en-US"/>
        </a:p>
      </dgm:t>
    </dgm:pt>
    <dgm:pt modelId="{66F8DC74-F575-47A5-981C-7C2FD173CC44}" type="sibTrans" cxnId="{78324686-5B8D-480A-8AE9-832D6A179E5E}">
      <dgm:prSet/>
      <dgm:spPr/>
      <dgm:t>
        <a:bodyPr/>
        <a:lstStyle/>
        <a:p>
          <a:endParaRPr lang="en-US"/>
        </a:p>
      </dgm:t>
    </dgm:pt>
    <dgm:pt modelId="{A3260300-037F-4F17-9AC4-34915031B49B}">
      <dgm:prSet phldrT="[Text]"/>
      <dgm:spPr/>
      <dgm:t>
        <a:bodyPr/>
        <a:lstStyle/>
        <a:p>
          <a:r>
            <a:rPr lang="en-US" dirty="0" err="1" smtClean="0">
              <a:solidFill>
                <a:schemeClr val="bg1"/>
              </a:solidFill>
            </a:rPr>
            <a:t>Paramparagat</a:t>
          </a:r>
          <a:r>
            <a:rPr lang="en-US" dirty="0" smtClean="0">
              <a:solidFill>
                <a:schemeClr val="bg1"/>
              </a:solidFill>
            </a:rPr>
            <a:t> </a:t>
          </a:r>
          <a:r>
            <a:rPr lang="en-US" dirty="0" err="1" smtClean="0">
              <a:solidFill>
                <a:schemeClr val="bg1"/>
              </a:solidFill>
            </a:rPr>
            <a:t>Krisihi</a:t>
          </a:r>
          <a:r>
            <a:rPr lang="en-US" dirty="0" smtClean="0">
              <a:solidFill>
                <a:schemeClr val="bg1"/>
              </a:solidFill>
            </a:rPr>
            <a:t> Vikas (ORGANIC FARMING)</a:t>
          </a:r>
          <a:endParaRPr lang="en-US" dirty="0">
            <a:solidFill>
              <a:schemeClr val="bg1"/>
            </a:solidFill>
          </a:endParaRPr>
        </a:p>
      </dgm:t>
    </dgm:pt>
    <dgm:pt modelId="{3FF25FE1-5788-4F19-A109-184F398F7E84}" type="parTrans" cxnId="{F5711494-B161-4C86-A340-6225D5DDBD05}">
      <dgm:prSet/>
      <dgm:spPr/>
      <dgm:t>
        <a:bodyPr/>
        <a:lstStyle/>
        <a:p>
          <a:endParaRPr lang="en-US"/>
        </a:p>
      </dgm:t>
    </dgm:pt>
    <dgm:pt modelId="{540ECEF4-FC9E-4840-995F-881C8AD2513A}" type="sibTrans" cxnId="{F5711494-B161-4C86-A340-6225D5DDBD05}">
      <dgm:prSet/>
      <dgm:spPr/>
      <dgm:t>
        <a:bodyPr/>
        <a:lstStyle/>
        <a:p>
          <a:endParaRPr lang="en-US"/>
        </a:p>
      </dgm:t>
    </dgm:pt>
    <dgm:pt modelId="{8461346C-059A-4360-AE20-941FF95DFFF2}">
      <dgm:prSet phldrT="[Text]"/>
      <dgm:spPr/>
      <dgm:t>
        <a:bodyPr/>
        <a:lstStyle/>
        <a:p>
          <a:r>
            <a:rPr lang="en-US" dirty="0" smtClean="0">
              <a:solidFill>
                <a:schemeClr val="bg1"/>
              </a:solidFill>
            </a:rPr>
            <a:t>E-NAM</a:t>
          </a:r>
          <a:endParaRPr lang="en-US" dirty="0">
            <a:solidFill>
              <a:schemeClr val="bg1"/>
            </a:solidFill>
          </a:endParaRPr>
        </a:p>
      </dgm:t>
    </dgm:pt>
    <dgm:pt modelId="{E2C45478-9D72-4754-817B-EBD530A4E329}" type="parTrans" cxnId="{06ADB65C-1B67-4F69-A69A-5B4089637110}">
      <dgm:prSet/>
      <dgm:spPr/>
      <dgm:t>
        <a:bodyPr/>
        <a:lstStyle/>
        <a:p>
          <a:endParaRPr lang="en-US"/>
        </a:p>
      </dgm:t>
    </dgm:pt>
    <dgm:pt modelId="{56998DAC-698F-4CC0-B7FB-818F00103B63}" type="sibTrans" cxnId="{06ADB65C-1B67-4F69-A69A-5B4089637110}">
      <dgm:prSet/>
      <dgm:spPr/>
      <dgm:t>
        <a:bodyPr/>
        <a:lstStyle/>
        <a:p>
          <a:endParaRPr lang="en-US"/>
        </a:p>
      </dgm:t>
    </dgm:pt>
    <dgm:pt modelId="{BB0D4569-08C6-40EF-9073-5CFC62D5A3D6}">
      <dgm:prSet phldrT="[Text]"/>
      <dgm:spPr/>
      <dgm:t>
        <a:bodyPr/>
        <a:lstStyle/>
        <a:p>
          <a:r>
            <a:rPr lang="en-US" dirty="0" smtClean="0">
              <a:solidFill>
                <a:schemeClr val="bg1"/>
              </a:solidFill>
            </a:rPr>
            <a:t>“Amazon marketplace for agro”</a:t>
          </a:r>
          <a:endParaRPr lang="en-US" dirty="0">
            <a:solidFill>
              <a:schemeClr val="bg1"/>
            </a:solidFill>
          </a:endParaRPr>
        </a:p>
      </dgm:t>
    </dgm:pt>
    <dgm:pt modelId="{4613EA7C-9649-4A4F-8C03-776112E69036}" type="parTrans" cxnId="{5A225093-67F4-488F-8072-064A111E1999}">
      <dgm:prSet/>
      <dgm:spPr/>
      <dgm:t>
        <a:bodyPr/>
        <a:lstStyle/>
        <a:p>
          <a:endParaRPr lang="en-US"/>
        </a:p>
      </dgm:t>
    </dgm:pt>
    <dgm:pt modelId="{0DDF5CE2-BEA4-47EB-89B3-D8ABC9D8B652}" type="sibTrans" cxnId="{5A225093-67F4-488F-8072-064A111E1999}">
      <dgm:prSet/>
      <dgm:spPr/>
      <dgm:t>
        <a:bodyPr/>
        <a:lstStyle/>
        <a:p>
          <a:endParaRPr lang="en-US"/>
        </a:p>
      </dgm:t>
    </dgm:pt>
    <dgm:pt modelId="{984B332A-8C0E-4FBD-AF27-5F68DD166B6F}">
      <dgm:prSet phldrT="[Text]"/>
      <dgm:spPr/>
      <dgm:t>
        <a:bodyPr/>
        <a:lstStyle/>
        <a:p>
          <a:r>
            <a:rPr lang="en-US" dirty="0" smtClean="0">
              <a:solidFill>
                <a:schemeClr val="bg1"/>
              </a:solidFill>
            </a:rPr>
            <a:t>Budget-2017: More Mandi tie-up</a:t>
          </a:r>
          <a:endParaRPr lang="en-US" dirty="0">
            <a:solidFill>
              <a:schemeClr val="bg1"/>
            </a:solidFill>
          </a:endParaRPr>
        </a:p>
      </dgm:t>
    </dgm:pt>
    <dgm:pt modelId="{5CC84A61-DBAC-491F-A367-958441E4A2F7}" type="parTrans" cxnId="{E925ACEF-9056-4886-A7F3-FBEF54CD62D6}">
      <dgm:prSet/>
      <dgm:spPr/>
      <dgm:t>
        <a:bodyPr/>
        <a:lstStyle/>
        <a:p>
          <a:endParaRPr lang="en-US"/>
        </a:p>
      </dgm:t>
    </dgm:pt>
    <dgm:pt modelId="{FE9DEFFB-EC93-4875-B5FC-4929512A2D12}" type="sibTrans" cxnId="{E925ACEF-9056-4886-A7F3-FBEF54CD62D6}">
      <dgm:prSet/>
      <dgm:spPr/>
      <dgm:t>
        <a:bodyPr/>
        <a:lstStyle/>
        <a:p>
          <a:endParaRPr lang="en-US"/>
        </a:p>
      </dgm:t>
    </dgm:pt>
    <dgm:pt modelId="{362D8448-942B-4059-8A50-52CE84200F9D}">
      <dgm:prSet phldrT="[Text]"/>
      <dgm:spPr/>
      <dgm:t>
        <a:bodyPr/>
        <a:lstStyle/>
        <a:p>
          <a:r>
            <a:rPr lang="en-US" dirty="0" smtClean="0"/>
            <a:t>National Agriculture Market (</a:t>
          </a:r>
          <a:r>
            <a:rPr lang="en-US" i="1" dirty="0" smtClean="0"/>
            <a:t>NAM</a:t>
          </a:r>
          <a:r>
            <a:rPr lang="en-US" dirty="0" smtClean="0"/>
            <a:t>) </a:t>
          </a:r>
          <a:endParaRPr lang="en-US" dirty="0">
            <a:solidFill>
              <a:schemeClr val="bg1"/>
            </a:solidFill>
          </a:endParaRPr>
        </a:p>
      </dgm:t>
    </dgm:pt>
    <dgm:pt modelId="{49D99AF8-B213-4992-9F7F-2F999807CC7A}" type="parTrans" cxnId="{5FA9FAEE-0F09-4FEE-8AB6-C1D1234668AD}">
      <dgm:prSet/>
      <dgm:spPr/>
      <dgm:t>
        <a:bodyPr/>
        <a:lstStyle/>
        <a:p>
          <a:endParaRPr lang="en-US"/>
        </a:p>
      </dgm:t>
    </dgm:pt>
    <dgm:pt modelId="{1B91C922-32AB-4F8B-A793-C0F76D9FECAC}" type="sibTrans" cxnId="{5FA9FAEE-0F09-4FEE-8AB6-C1D1234668AD}">
      <dgm:prSet/>
      <dgm:spPr/>
      <dgm:t>
        <a:bodyPr/>
        <a:lstStyle/>
        <a:p>
          <a:endParaRPr lang="en-US"/>
        </a:p>
      </dgm:t>
    </dgm:pt>
    <dgm:pt modelId="{4C72EEF4-DC03-4EAD-9AF5-13B389170F04}" type="pres">
      <dgm:prSet presAssocID="{4CDF2CF6-E33C-4912-9416-DD107A79705C}" presName="Name0" presStyleCnt="0">
        <dgm:presLayoutVars>
          <dgm:dir/>
          <dgm:animLvl val="lvl"/>
          <dgm:resizeHandles val="exact"/>
        </dgm:presLayoutVars>
      </dgm:prSet>
      <dgm:spPr/>
      <dgm:t>
        <a:bodyPr/>
        <a:lstStyle/>
        <a:p>
          <a:endParaRPr lang="en-US"/>
        </a:p>
      </dgm:t>
    </dgm:pt>
    <dgm:pt modelId="{373C401E-8CDB-4A8B-860A-0956785F93C4}" type="pres">
      <dgm:prSet presAssocID="{9DE397FA-1E51-4778-94CE-CAE7D60FCED7}" presName="linNode" presStyleCnt="0"/>
      <dgm:spPr/>
    </dgm:pt>
    <dgm:pt modelId="{5C7B4931-A17B-48BE-9BF9-61FAE2812B90}" type="pres">
      <dgm:prSet presAssocID="{9DE397FA-1E51-4778-94CE-CAE7D60FCED7}" presName="parTx" presStyleLbl="revTx" presStyleIdx="0" presStyleCnt="5">
        <dgm:presLayoutVars>
          <dgm:chMax val="1"/>
          <dgm:bulletEnabled val="1"/>
        </dgm:presLayoutVars>
      </dgm:prSet>
      <dgm:spPr/>
      <dgm:t>
        <a:bodyPr/>
        <a:lstStyle/>
        <a:p>
          <a:endParaRPr lang="en-US"/>
        </a:p>
      </dgm:t>
    </dgm:pt>
    <dgm:pt modelId="{34B47204-D880-4E1A-8B85-54C1D5D2CAA6}" type="pres">
      <dgm:prSet presAssocID="{9DE397FA-1E51-4778-94CE-CAE7D60FCED7}" presName="bracket" presStyleLbl="parChTrans1D1" presStyleIdx="0" presStyleCnt="5"/>
      <dgm:spPr/>
    </dgm:pt>
    <dgm:pt modelId="{2AC1E786-8769-4B52-9BA7-6F2813400F69}" type="pres">
      <dgm:prSet presAssocID="{9DE397FA-1E51-4778-94CE-CAE7D60FCED7}" presName="spH" presStyleCnt="0"/>
      <dgm:spPr/>
    </dgm:pt>
    <dgm:pt modelId="{406564E1-A750-4BB5-B475-06B470CA0C30}" type="pres">
      <dgm:prSet presAssocID="{9DE397FA-1E51-4778-94CE-CAE7D60FCED7}" presName="desTx" presStyleLbl="node1" presStyleIdx="0" presStyleCnt="5">
        <dgm:presLayoutVars>
          <dgm:bulletEnabled val="1"/>
        </dgm:presLayoutVars>
      </dgm:prSet>
      <dgm:spPr/>
      <dgm:t>
        <a:bodyPr/>
        <a:lstStyle/>
        <a:p>
          <a:endParaRPr lang="en-US"/>
        </a:p>
      </dgm:t>
    </dgm:pt>
    <dgm:pt modelId="{3C0B91E1-A431-4FC2-B330-08AE85DFE024}" type="pres">
      <dgm:prSet presAssocID="{7400E2D8-820C-474F-93ED-95FC6FC430D3}" presName="spV" presStyleCnt="0"/>
      <dgm:spPr/>
    </dgm:pt>
    <dgm:pt modelId="{73A25378-E5C6-4177-AD01-06CD00FC8152}" type="pres">
      <dgm:prSet presAssocID="{F4A8955B-D976-468A-A73F-CB2BC8A40947}" presName="linNode" presStyleCnt="0"/>
      <dgm:spPr/>
    </dgm:pt>
    <dgm:pt modelId="{349C116C-6634-4327-9B1E-5CCDD98C8211}" type="pres">
      <dgm:prSet presAssocID="{F4A8955B-D976-468A-A73F-CB2BC8A40947}" presName="parTx" presStyleLbl="revTx" presStyleIdx="1" presStyleCnt="5">
        <dgm:presLayoutVars>
          <dgm:chMax val="1"/>
          <dgm:bulletEnabled val="1"/>
        </dgm:presLayoutVars>
      </dgm:prSet>
      <dgm:spPr/>
      <dgm:t>
        <a:bodyPr/>
        <a:lstStyle/>
        <a:p>
          <a:endParaRPr lang="en-US"/>
        </a:p>
      </dgm:t>
    </dgm:pt>
    <dgm:pt modelId="{7656A73D-60F7-4486-A26B-BBB0FAD2CA48}" type="pres">
      <dgm:prSet presAssocID="{F4A8955B-D976-468A-A73F-CB2BC8A40947}" presName="bracket" presStyleLbl="parChTrans1D1" presStyleIdx="1" presStyleCnt="5"/>
      <dgm:spPr/>
    </dgm:pt>
    <dgm:pt modelId="{5E6F6ED6-F5CF-4B8C-A326-DE88E2E6ADF2}" type="pres">
      <dgm:prSet presAssocID="{F4A8955B-D976-468A-A73F-CB2BC8A40947}" presName="spH" presStyleCnt="0"/>
      <dgm:spPr/>
    </dgm:pt>
    <dgm:pt modelId="{99555979-E825-480E-ACDA-E2996A80DD4F}" type="pres">
      <dgm:prSet presAssocID="{F4A8955B-D976-468A-A73F-CB2BC8A40947}" presName="desTx" presStyleLbl="node1" presStyleIdx="1" presStyleCnt="5">
        <dgm:presLayoutVars>
          <dgm:bulletEnabled val="1"/>
        </dgm:presLayoutVars>
      </dgm:prSet>
      <dgm:spPr/>
      <dgm:t>
        <a:bodyPr/>
        <a:lstStyle/>
        <a:p>
          <a:endParaRPr lang="en-US"/>
        </a:p>
      </dgm:t>
    </dgm:pt>
    <dgm:pt modelId="{776BFD97-F38E-49C7-A0D7-BF6549F8B043}" type="pres">
      <dgm:prSet presAssocID="{2759C291-461E-45CB-8745-07DC5DECBA7D}" presName="spV" presStyleCnt="0"/>
      <dgm:spPr/>
    </dgm:pt>
    <dgm:pt modelId="{8376623C-4E88-4D46-86AF-890221E43DAD}" type="pres">
      <dgm:prSet presAssocID="{261A77A3-87A7-4E22-974A-E57A7C828D90}" presName="linNode" presStyleCnt="0"/>
      <dgm:spPr/>
    </dgm:pt>
    <dgm:pt modelId="{26A04D99-88EA-42F6-BB80-42EEEFAD9740}" type="pres">
      <dgm:prSet presAssocID="{261A77A3-87A7-4E22-974A-E57A7C828D90}" presName="parTx" presStyleLbl="revTx" presStyleIdx="2" presStyleCnt="5">
        <dgm:presLayoutVars>
          <dgm:chMax val="1"/>
          <dgm:bulletEnabled val="1"/>
        </dgm:presLayoutVars>
      </dgm:prSet>
      <dgm:spPr/>
      <dgm:t>
        <a:bodyPr/>
        <a:lstStyle/>
        <a:p>
          <a:endParaRPr lang="en-US"/>
        </a:p>
      </dgm:t>
    </dgm:pt>
    <dgm:pt modelId="{4BD9951E-7355-4697-AFBB-E0696E35098F}" type="pres">
      <dgm:prSet presAssocID="{261A77A3-87A7-4E22-974A-E57A7C828D90}" presName="bracket" presStyleLbl="parChTrans1D1" presStyleIdx="2" presStyleCnt="5"/>
      <dgm:spPr/>
    </dgm:pt>
    <dgm:pt modelId="{C958B91F-4F81-4539-96BF-0899842A389E}" type="pres">
      <dgm:prSet presAssocID="{261A77A3-87A7-4E22-974A-E57A7C828D90}" presName="spH" presStyleCnt="0"/>
      <dgm:spPr/>
    </dgm:pt>
    <dgm:pt modelId="{7D86AF89-E5B2-468F-8AFF-C0FA686D5F3B}" type="pres">
      <dgm:prSet presAssocID="{261A77A3-87A7-4E22-974A-E57A7C828D90}" presName="desTx" presStyleLbl="node1" presStyleIdx="2" presStyleCnt="5">
        <dgm:presLayoutVars>
          <dgm:bulletEnabled val="1"/>
        </dgm:presLayoutVars>
      </dgm:prSet>
      <dgm:spPr/>
      <dgm:t>
        <a:bodyPr/>
        <a:lstStyle/>
        <a:p>
          <a:endParaRPr lang="en-US"/>
        </a:p>
      </dgm:t>
    </dgm:pt>
    <dgm:pt modelId="{95FDC19E-6C32-4D3E-A115-5DF11BF48758}" type="pres">
      <dgm:prSet presAssocID="{3BAFCC59-D4F6-45E2-8D7C-21E67A832220}" presName="spV" presStyleCnt="0"/>
      <dgm:spPr/>
    </dgm:pt>
    <dgm:pt modelId="{5C7DD9BE-1A30-4613-8099-A890C034B43D}" type="pres">
      <dgm:prSet presAssocID="{E64107C2-4A9C-4EFF-B680-76DF6A645C62}" presName="linNode" presStyleCnt="0"/>
      <dgm:spPr/>
    </dgm:pt>
    <dgm:pt modelId="{17C0FA63-4E15-4C53-9DCF-1A8B70AA4E4B}" type="pres">
      <dgm:prSet presAssocID="{E64107C2-4A9C-4EFF-B680-76DF6A645C62}" presName="parTx" presStyleLbl="revTx" presStyleIdx="3" presStyleCnt="5">
        <dgm:presLayoutVars>
          <dgm:chMax val="1"/>
          <dgm:bulletEnabled val="1"/>
        </dgm:presLayoutVars>
      </dgm:prSet>
      <dgm:spPr/>
      <dgm:t>
        <a:bodyPr/>
        <a:lstStyle/>
        <a:p>
          <a:endParaRPr lang="en-US"/>
        </a:p>
      </dgm:t>
    </dgm:pt>
    <dgm:pt modelId="{C02C1C3B-B913-4AAE-BE5C-FB9E10BD0FF2}" type="pres">
      <dgm:prSet presAssocID="{E64107C2-4A9C-4EFF-B680-76DF6A645C62}" presName="bracket" presStyleLbl="parChTrans1D1" presStyleIdx="3" presStyleCnt="5"/>
      <dgm:spPr/>
    </dgm:pt>
    <dgm:pt modelId="{7456778B-118A-4DCC-B6BD-0059DB4CBD30}" type="pres">
      <dgm:prSet presAssocID="{E64107C2-4A9C-4EFF-B680-76DF6A645C62}" presName="spH" presStyleCnt="0"/>
      <dgm:spPr/>
    </dgm:pt>
    <dgm:pt modelId="{A41BEE98-3994-4B1E-B946-4FC5D16FB93A}" type="pres">
      <dgm:prSet presAssocID="{E64107C2-4A9C-4EFF-B680-76DF6A645C62}" presName="desTx" presStyleLbl="node1" presStyleIdx="3" presStyleCnt="5">
        <dgm:presLayoutVars>
          <dgm:bulletEnabled val="1"/>
        </dgm:presLayoutVars>
      </dgm:prSet>
      <dgm:spPr/>
      <dgm:t>
        <a:bodyPr/>
        <a:lstStyle/>
        <a:p>
          <a:endParaRPr lang="en-US"/>
        </a:p>
      </dgm:t>
    </dgm:pt>
    <dgm:pt modelId="{B4E34DBE-68D8-4CD9-A8E7-DE73C8AEE86F}" type="pres">
      <dgm:prSet presAssocID="{3106245C-EABE-4D7F-BB49-1BD857EE8F5A}" presName="spV" presStyleCnt="0"/>
      <dgm:spPr/>
    </dgm:pt>
    <dgm:pt modelId="{95BBFED7-9221-436C-A905-681B0FBA4134}" type="pres">
      <dgm:prSet presAssocID="{8461346C-059A-4360-AE20-941FF95DFFF2}" presName="linNode" presStyleCnt="0"/>
      <dgm:spPr/>
    </dgm:pt>
    <dgm:pt modelId="{D2070159-6F94-44BD-A334-5CB9AC3E6618}" type="pres">
      <dgm:prSet presAssocID="{8461346C-059A-4360-AE20-941FF95DFFF2}" presName="parTx" presStyleLbl="revTx" presStyleIdx="4" presStyleCnt="5">
        <dgm:presLayoutVars>
          <dgm:chMax val="1"/>
          <dgm:bulletEnabled val="1"/>
        </dgm:presLayoutVars>
      </dgm:prSet>
      <dgm:spPr/>
      <dgm:t>
        <a:bodyPr/>
        <a:lstStyle/>
        <a:p>
          <a:endParaRPr lang="en-US"/>
        </a:p>
      </dgm:t>
    </dgm:pt>
    <dgm:pt modelId="{5E9C9930-7831-4D8D-8846-7F42D3C58555}" type="pres">
      <dgm:prSet presAssocID="{8461346C-059A-4360-AE20-941FF95DFFF2}" presName="bracket" presStyleLbl="parChTrans1D1" presStyleIdx="4" presStyleCnt="5"/>
      <dgm:spPr/>
    </dgm:pt>
    <dgm:pt modelId="{29A6E897-EC31-4CE2-9415-92BB81CEF56A}" type="pres">
      <dgm:prSet presAssocID="{8461346C-059A-4360-AE20-941FF95DFFF2}" presName="spH" presStyleCnt="0"/>
      <dgm:spPr/>
    </dgm:pt>
    <dgm:pt modelId="{8BF5C690-8531-47CC-95D1-CAFDD478E133}" type="pres">
      <dgm:prSet presAssocID="{8461346C-059A-4360-AE20-941FF95DFFF2}" presName="desTx" presStyleLbl="node1" presStyleIdx="4" presStyleCnt="5">
        <dgm:presLayoutVars>
          <dgm:bulletEnabled val="1"/>
        </dgm:presLayoutVars>
      </dgm:prSet>
      <dgm:spPr/>
      <dgm:t>
        <a:bodyPr/>
        <a:lstStyle/>
        <a:p>
          <a:endParaRPr lang="en-US"/>
        </a:p>
      </dgm:t>
    </dgm:pt>
  </dgm:ptLst>
  <dgm:cxnLst>
    <dgm:cxn modelId="{8A796F91-A345-4C70-9654-CD6BACF1A60F}" type="presOf" srcId="{4543EF05-B02C-4C2B-A09C-8EF2EEA704BF}" destId="{A41BEE98-3994-4B1E-B946-4FC5D16FB93A}" srcOrd="0" destOrd="0" presId="urn:diagrams.loki3.com/BracketList"/>
    <dgm:cxn modelId="{E925ACEF-9056-4886-A7F3-FBEF54CD62D6}" srcId="{8461346C-059A-4360-AE20-941FF95DFFF2}" destId="{984B332A-8C0E-4FBD-AF27-5F68DD166B6F}" srcOrd="2" destOrd="0" parTransId="{5CC84A61-DBAC-491F-A367-958441E4A2F7}" sibTransId="{FE9DEFFB-EC93-4875-B5FC-4929512A2D12}"/>
    <dgm:cxn modelId="{E2EE6D72-3352-4D5F-9931-A468C8D359E7}" type="presOf" srcId="{A3260300-037F-4F17-9AC4-34915031B49B}" destId="{A41BEE98-3994-4B1E-B946-4FC5D16FB93A}" srcOrd="0" destOrd="2" presId="urn:diagrams.loki3.com/BracketList"/>
    <dgm:cxn modelId="{58F00633-954B-4228-8039-A488960B5287}" type="presOf" srcId="{261A77A3-87A7-4E22-974A-E57A7C828D90}" destId="{26A04D99-88EA-42F6-BB80-42EEEFAD9740}" srcOrd="0" destOrd="0" presId="urn:diagrams.loki3.com/BracketList"/>
    <dgm:cxn modelId="{8C0BAF89-CD90-415E-9B98-F1CE8A5AB6A7}" srcId="{E64107C2-4A9C-4EFF-B680-76DF6A645C62}" destId="{4543EF05-B02C-4C2B-A09C-8EF2EEA704BF}" srcOrd="0" destOrd="0" parTransId="{BBB4E33F-8B2C-491B-AE8E-A122CE90D314}" sibTransId="{323FF27B-C814-47D4-A755-98B0C36A05A7}"/>
    <dgm:cxn modelId="{1BE9F25B-F84C-43D6-9042-A62C3635A543}" type="presOf" srcId="{E64107C2-4A9C-4EFF-B680-76DF6A645C62}" destId="{17C0FA63-4E15-4C53-9DCF-1A8B70AA4E4B}" srcOrd="0" destOrd="0" presId="urn:diagrams.loki3.com/BracketList"/>
    <dgm:cxn modelId="{C5F3E222-78E9-4849-B96F-2A17ADBADCCF}" srcId="{4CDF2CF6-E33C-4912-9416-DD107A79705C}" destId="{9DE397FA-1E51-4778-94CE-CAE7D60FCED7}" srcOrd="0" destOrd="0" parTransId="{834CFE09-3175-4724-9CD5-080739C2B5A6}" sibTransId="{7400E2D8-820C-474F-93ED-95FC6FC430D3}"/>
    <dgm:cxn modelId="{811943DE-8D66-4B98-95F0-063F7AE4D726}" type="presOf" srcId="{4CDF2CF6-E33C-4912-9416-DD107A79705C}" destId="{4C72EEF4-DC03-4EAD-9AF5-13B389170F04}" srcOrd="0" destOrd="0" presId="urn:diagrams.loki3.com/BracketList"/>
    <dgm:cxn modelId="{59A38B8F-4B30-4F62-8AE0-B77F29428080}" type="presOf" srcId="{984B332A-8C0E-4FBD-AF27-5F68DD166B6F}" destId="{8BF5C690-8531-47CC-95D1-CAFDD478E133}" srcOrd="0" destOrd="2" presId="urn:diagrams.loki3.com/BracketList"/>
    <dgm:cxn modelId="{8432D953-18C3-4591-8539-78EDBBCB854C}" srcId="{F4A8955B-D976-468A-A73F-CB2BC8A40947}" destId="{92460202-5EC2-4E72-A0CC-0CC2AE4D74D9}" srcOrd="0" destOrd="0" parTransId="{605955E4-4EB1-4554-A570-B62424A55F3A}" sibTransId="{109054D6-CAB7-48D5-9BBA-7AD44B5F65E8}"/>
    <dgm:cxn modelId="{66D2D5CA-CAFE-443F-945A-406DB9F0E0D4}" srcId="{4CDF2CF6-E33C-4912-9416-DD107A79705C}" destId="{E64107C2-4A9C-4EFF-B680-76DF6A645C62}" srcOrd="3" destOrd="0" parTransId="{8E1A9A96-6F89-402B-8FA6-350A9830E312}" sibTransId="{3106245C-EABE-4D7F-BB49-1BD857EE8F5A}"/>
    <dgm:cxn modelId="{A32EE199-136B-447C-91C3-D5A38B875F39}" type="presOf" srcId="{8461346C-059A-4360-AE20-941FF95DFFF2}" destId="{D2070159-6F94-44BD-A334-5CB9AC3E6618}" srcOrd="0" destOrd="0" presId="urn:diagrams.loki3.com/BracketList"/>
    <dgm:cxn modelId="{5ED3A46E-6FB4-4DB6-890C-82E312BEF6DF}" type="presOf" srcId="{BB0D4569-08C6-40EF-9073-5CFC62D5A3D6}" destId="{8BF5C690-8531-47CC-95D1-CAFDD478E133}" srcOrd="0" destOrd="1" presId="urn:diagrams.loki3.com/BracketList"/>
    <dgm:cxn modelId="{06ADB65C-1B67-4F69-A69A-5B4089637110}" srcId="{4CDF2CF6-E33C-4912-9416-DD107A79705C}" destId="{8461346C-059A-4360-AE20-941FF95DFFF2}" srcOrd="4" destOrd="0" parTransId="{E2C45478-9D72-4754-817B-EBD530A4E329}" sibTransId="{56998DAC-698F-4CC0-B7FB-818F00103B63}"/>
    <dgm:cxn modelId="{F78E2BEA-405B-47EC-9709-4734CF076956}" srcId="{4CDF2CF6-E33C-4912-9416-DD107A79705C}" destId="{261A77A3-87A7-4E22-974A-E57A7C828D90}" srcOrd="2" destOrd="0" parTransId="{63937A8C-9B60-458F-BD0B-76D12C08491E}" sibTransId="{3BAFCC59-D4F6-45E2-8D7C-21E67A832220}"/>
    <dgm:cxn modelId="{331FDE22-5B13-4888-9C96-A50A7BE15209}" srcId="{4CDF2CF6-E33C-4912-9416-DD107A79705C}" destId="{F4A8955B-D976-468A-A73F-CB2BC8A40947}" srcOrd="1" destOrd="0" parTransId="{1C2AE08C-147B-42F0-AD0D-0C9B9C7B77CF}" sibTransId="{2759C291-461E-45CB-8745-07DC5DECBA7D}"/>
    <dgm:cxn modelId="{5A225093-67F4-488F-8072-064A111E1999}" srcId="{8461346C-059A-4360-AE20-941FF95DFFF2}" destId="{BB0D4569-08C6-40EF-9073-5CFC62D5A3D6}" srcOrd="1" destOrd="0" parTransId="{4613EA7C-9649-4A4F-8C03-776112E69036}" sibTransId="{0DDF5CE2-BEA4-47EB-89B3-D8ABC9D8B652}"/>
    <dgm:cxn modelId="{5FA9FAEE-0F09-4FEE-8AB6-C1D1234668AD}" srcId="{8461346C-059A-4360-AE20-941FF95DFFF2}" destId="{362D8448-942B-4059-8A50-52CE84200F9D}" srcOrd="0" destOrd="0" parTransId="{49D99AF8-B213-4992-9F7F-2F999807CC7A}" sibTransId="{1B91C922-32AB-4F8B-A793-C0F76D9FECAC}"/>
    <dgm:cxn modelId="{F5711494-B161-4C86-A340-6225D5DDBD05}" srcId="{E64107C2-4A9C-4EFF-B680-76DF6A645C62}" destId="{A3260300-037F-4F17-9AC4-34915031B49B}" srcOrd="2" destOrd="0" parTransId="{3FF25FE1-5788-4F19-A109-184F398F7E84}" sibTransId="{540ECEF4-FC9E-4840-995F-881C8AD2513A}"/>
    <dgm:cxn modelId="{BCB955F8-B959-41D7-92D3-C2EAA27B4027}" type="presOf" srcId="{FB0C63CE-FCA0-40F6-94AE-E85024BBCAD3}" destId="{A41BEE98-3994-4B1E-B946-4FC5D16FB93A}" srcOrd="0" destOrd="1" presId="urn:diagrams.loki3.com/BracketList"/>
    <dgm:cxn modelId="{B3BE631B-844F-444E-A6AA-09CC85579749}" type="presOf" srcId="{F4A8955B-D976-468A-A73F-CB2BC8A40947}" destId="{349C116C-6634-4327-9B1E-5CCDD98C8211}" srcOrd="0" destOrd="0" presId="urn:diagrams.loki3.com/BracketList"/>
    <dgm:cxn modelId="{78324686-5B8D-480A-8AE9-832D6A179E5E}" srcId="{E64107C2-4A9C-4EFF-B680-76DF6A645C62}" destId="{FB0C63CE-FCA0-40F6-94AE-E85024BBCAD3}" srcOrd="1" destOrd="0" parTransId="{F0A72E3F-A1BD-4429-B033-B1833CD641EE}" sibTransId="{66F8DC74-F575-47A5-981C-7C2FD173CC44}"/>
    <dgm:cxn modelId="{105008F8-87CC-4474-838B-D8ABBEA8B983}" srcId="{261A77A3-87A7-4E22-974A-E57A7C828D90}" destId="{DBB228BC-0C25-4AA5-8700-53F6071B2AF9}" srcOrd="0" destOrd="0" parTransId="{607277DB-6701-44D0-B7E4-EE1354409580}" sibTransId="{5FAECB34-24A8-4A71-A64E-1F781A4B0223}"/>
    <dgm:cxn modelId="{CF59035C-8C94-4295-B23A-1B7AFA048BCD}" srcId="{9DE397FA-1E51-4778-94CE-CAE7D60FCED7}" destId="{8A41991A-5F11-474A-B2BB-DAF3C772AE6D}" srcOrd="0" destOrd="0" parTransId="{C321C6C7-CF69-435D-B1D7-03FC8863E5F0}" sibTransId="{282F6C44-5CAD-4CD6-972C-42FC0EA55CC7}"/>
    <dgm:cxn modelId="{11E0D7D1-9D45-4AA1-9494-9CAC3DC9A148}" type="presOf" srcId="{DBB228BC-0C25-4AA5-8700-53F6071B2AF9}" destId="{7D86AF89-E5B2-468F-8AFF-C0FA686D5F3B}" srcOrd="0" destOrd="0" presId="urn:diagrams.loki3.com/BracketList"/>
    <dgm:cxn modelId="{1B45742B-40FB-4694-BAC7-3D438A310130}" type="presOf" srcId="{9DE397FA-1E51-4778-94CE-CAE7D60FCED7}" destId="{5C7B4931-A17B-48BE-9BF9-61FAE2812B90}" srcOrd="0" destOrd="0" presId="urn:diagrams.loki3.com/BracketList"/>
    <dgm:cxn modelId="{7B443AA5-F69F-4F35-A3D1-EDBFF728E54B}" type="presOf" srcId="{362D8448-942B-4059-8A50-52CE84200F9D}" destId="{8BF5C690-8531-47CC-95D1-CAFDD478E133}" srcOrd="0" destOrd="0" presId="urn:diagrams.loki3.com/BracketList"/>
    <dgm:cxn modelId="{1B623C77-8E93-4698-95AA-064F4C25F5F9}" type="presOf" srcId="{8A41991A-5F11-474A-B2BB-DAF3C772AE6D}" destId="{406564E1-A750-4BB5-B475-06B470CA0C30}" srcOrd="0" destOrd="0" presId="urn:diagrams.loki3.com/BracketList"/>
    <dgm:cxn modelId="{F3B863C0-F3D8-4FBA-AB4F-24795163A469}" type="presOf" srcId="{92460202-5EC2-4E72-A0CC-0CC2AE4D74D9}" destId="{99555979-E825-480E-ACDA-E2996A80DD4F}" srcOrd="0" destOrd="0" presId="urn:diagrams.loki3.com/BracketList"/>
    <dgm:cxn modelId="{9AC0AAB3-8449-4E54-89E4-AD2303120FBD}" type="presParOf" srcId="{4C72EEF4-DC03-4EAD-9AF5-13B389170F04}" destId="{373C401E-8CDB-4A8B-860A-0956785F93C4}" srcOrd="0" destOrd="0" presId="urn:diagrams.loki3.com/BracketList"/>
    <dgm:cxn modelId="{E68E0F8C-5599-425A-A0EF-699B18920B70}" type="presParOf" srcId="{373C401E-8CDB-4A8B-860A-0956785F93C4}" destId="{5C7B4931-A17B-48BE-9BF9-61FAE2812B90}" srcOrd="0" destOrd="0" presId="urn:diagrams.loki3.com/BracketList"/>
    <dgm:cxn modelId="{755C52AA-C6BF-43DD-ACAC-1418DF13D3AC}" type="presParOf" srcId="{373C401E-8CDB-4A8B-860A-0956785F93C4}" destId="{34B47204-D880-4E1A-8B85-54C1D5D2CAA6}" srcOrd="1" destOrd="0" presId="urn:diagrams.loki3.com/BracketList"/>
    <dgm:cxn modelId="{B817E798-C882-44FC-9287-59E8095662D4}" type="presParOf" srcId="{373C401E-8CDB-4A8B-860A-0956785F93C4}" destId="{2AC1E786-8769-4B52-9BA7-6F2813400F69}" srcOrd="2" destOrd="0" presId="urn:diagrams.loki3.com/BracketList"/>
    <dgm:cxn modelId="{39136C48-7963-4AC6-B603-3038B0770131}" type="presParOf" srcId="{373C401E-8CDB-4A8B-860A-0956785F93C4}" destId="{406564E1-A750-4BB5-B475-06B470CA0C30}" srcOrd="3" destOrd="0" presId="urn:diagrams.loki3.com/BracketList"/>
    <dgm:cxn modelId="{EF5630CA-15AE-4F02-81AA-DA68D0838D54}" type="presParOf" srcId="{4C72EEF4-DC03-4EAD-9AF5-13B389170F04}" destId="{3C0B91E1-A431-4FC2-B330-08AE85DFE024}" srcOrd="1" destOrd="0" presId="urn:diagrams.loki3.com/BracketList"/>
    <dgm:cxn modelId="{F63FE29D-7544-4F83-8CBA-83B3092B9498}" type="presParOf" srcId="{4C72EEF4-DC03-4EAD-9AF5-13B389170F04}" destId="{73A25378-E5C6-4177-AD01-06CD00FC8152}" srcOrd="2" destOrd="0" presId="urn:diagrams.loki3.com/BracketList"/>
    <dgm:cxn modelId="{439DC93F-5C2D-4E81-A9B8-57134FC93216}" type="presParOf" srcId="{73A25378-E5C6-4177-AD01-06CD00FC8152}" destId="{349C116C-6634-4327-9B1E-5CCDD98C8211}" srcOrd="0" destOrd="0" presId="urn:diagrams.loki3.com/BracketList"/>
    <dgm:cxn modelId="{32F79FCD-7DF4-4960-B85D-CE6773F5056B}" type="presParOf" srcId="{73A25378-E5C6-4177-AD01-06CD00FC8152}" destId="{7656A73D-60F7-4486-A26B-BBB0FAD2CA48}" srcOrd="1" destOrd="0" presId="urn:diagrams.loki3.com/BracketList"/>
    <dgm:cxn modelId="{2B3C5A5C-9FFB-4619-9CF3-AEAAE0806852}" type="presParOf" srcId="{73A25378-E5C6-4177-AD01-06CD00FC8152}" destId="{5E6F6ED6-F5CF-4B8C-A326-DE88E2E6ADF2}" srcOrd="2" destOrd="0" presId="urn:diagrams.loki3.com/BracketList"/>
    <dgm:cxn modelId="{AA732651-5711-48DA-AE94-A58240859C89}" type="presParOf" srcId="{73A25378-E5C6-4177-AD01-06CD00FC8152}" destId="{99555979-E825-480E-ACDA-E2996A80DD4F}" srcOrd="3" destOrd="0" presId="urn:diagrams.loki3.com/BracketList"/>
    <dgm:cxn modelId="{CBCC2F0D-9D0C-4216-A394-74F42E87D690}" type="presParOf" srcId="{4C72EEF4-DC03-4EAD-9AF5-13B389170F04}" destId="{776BFD97-F38E-49C7-A0D7-BF6549F8B043}" srcOrd="3" destOrd="0" presId="urn:diagrams.loki3.com/BracketList"/>
    <dgm:cxn modelId="{21221AB5-3B75-45FC-AE02-09DE84199477}" type="presParOf" srcId="{4C72EEF4-DC03-4EAD-9AF5-13B389170F04}" destId="{8376623C-4E88-4D46-86AF-890221E43DAD}" srcOrd="4" destOrd="0" presId="urn:diagrams.loki3.com/BracketList"/>
    <dgm:cxn modelId="{C9C3CC99-3622-430D-B24E-38DF3E482BD1}" type="presParOf" srcId="{8376623C-4E88-4D46-86AF-890221E43DAD}" destId="{26A04D99-88EA-42F6-BB80-42EEEFAD9740}" srcOrd="0" destOrd="0" presId="urn:diagrams.loki3.com/BracketList"/>
    <dgm:cxn modelId="{79E1281B-8EDA-4BB2-ADCE-459627F9273D}" type="presParOf" srcId="{8376623C-4E88-4D46-86AF-890221E43DAD}" destId="{4BD9951E-7355-4697-AFBB-E0696E35098F}" srcOrd="1" destOrd="0" presId="urn:diagrams.loki3.com/BracketList"/>
    <dgm:cxn modelId="{CEB54E35-556E-496B-A05A-C7F326ABA61D}" type="presParOf" srcId="{8376623C-4E88-4D46-86AF-890221E43DAD}" destId="{C958B91F-4F81-4539-96BF-0899842A389E}" srcOrd="2" destOrd="0" presId="urn:diagrams.loki3.com/BracketList"/>
    <dgm:cxn modelId="{5A471B47-5451-4DD4-B7B7-FA590D2776A7}" type="presParOf" srcId="{8376623C-4E88-4D46-86AF-890221E43DAD}" destId="{7D86AF89-E5B2-468F-8AFF-C0FA686D5F3B}" srcOrd="3" destOrd="0" presId="urn:diagrams.loki3.com/BracketList"/>
    <dgm:cxn modelId="{685D56D9-0472-4F03-92D5-9382D51D4290}" type="presParOf" srcId="{4C72EEF4-DC03-4EAD-9AF5-13B389170F04}" destId="{95FDC19E-6C32-4D3E-A115-5DF11BF48758}" srcOrd="5" destOrd="0" presId="urn:diagrams.loki3.com/BracketList"/>
    <dgm:cxn modelId="{8A690CD6-38F9-438E-880A-23E7C72F3ACD}" type="presParOf" srcId="{4C72EEF4-DC03-4EAD-9AF5-13B389170F04}" destId="{5C7DD9BE-1A30-4613-8099-A890C034B43D}" srcOrd="6" destOrd="0" presId="urn:diagrams.loki3.com/BracketList"/>
    <dgm:cxn modelId="{21AFF8EC-6F83-4C8E-B204-FD8155B056D0}" type="presParOf" srcId="{5C7DD9BE-1A30-4613-8099-A890C034B43D}" destId="{17C0FA63-4E15-4C53-9DCF-1A8B70AA4E4B}" srcOrd="0" destOrd="0" presId="urn:diagrams.loki3.com/BracketList"/>
    <dgm:cxn modelId="{06FA6F28-2997-477F-B465-929AAA8D3799}" type="presParOf" srcId="{5C7DD9BE-1A30-4613-8099-A890C034B43D}" destId="{C02C1C3B-B913-4AAE-BE5C-FB9E10BD0FF2}" srcOrd="1" destOrd="0" presId="urn:diagrams.loki3.com/BracketList"/>
    <dgm:cxn modelId="{7F3A398C-CB15-492D-9B3F-6A680DD0DF39}" type="presParOf" srcId="{5C7DD9BE-1A30-4613-8099-A890C034B43D}" destId="{7456778B-118A-4DCC-B6BD-0059DB4CBD30}" srcOrd="2" destOrd="0" presId="urn:diagrams.loki3.com/BracketList"/>
    <dgm:cxn modelId="{15D3D0FC-6C90-4706-91AB-90D6906CFE15}" type="presParOf" srcId="{5C7DD9BE-1A30-4613-8099-A890C034B43D}" destId="{A41BEE98-3994-4B1E-B946-4FC5D16FB93A}" srcOrd="3" destOrd="0" presId="urn:diagrams.loki3.com/BracketList"/>
    <dgm:cxn modelId="{94B981AF-2C36-4E8B-BF99-F3865A0484C2}" type="presParOf" srcId="{4C72EEF4-DC03-4EAD-9AF5-13B389170F04}" destId="{B4E34DBE-68D8-4CD9-A8E7-DE73C8AEE86F}" srcOrd="7" destOrd="0" presId="urn:diagrams.loki3.com/BracketList"/>
    <dgm:cxn modelId="{C69B1B54-D585-4E80-9029-897790180020}" type="presParOf" srcId="{4C72EEF4-DC03-4EAD-9AF5-13B389170F04}" destId="{95BBFED7-9221-436C-A905-681B0FBA4134}" srcOrd="8" destOrd="0" presId="urn:diagrams.loki3.com/BracketList"/>
    <dgm:cxn modelId="{76090F53-289F-4160-A5B4-A38C4D56EE9E}" type="presParOf" srcId="{95BBFED7-9221-436C-A905-681B0FBA4134}" destId="{D2070159-6F94-44BD-A334-5CB9AC3E6618}" srcOrd="0" destOrd="0" presId="urn:diagrams.loki3.com/BracketList"/>
    <dgm:cxn modelId="{0516FD48-B404-4FCA-AF11-68DD3C61C554}" type="presParOf" srcId="{95BBFED7-9221-436C-A905-681B0FBA4134}" destId="{5E9C9930-7831-4D8D-8846-7F42D3C58555}" srcOrd="1" destOrd="0" presId="urn:diagrams.loki3.com/BracketList"/>
    <dgm:cxn modelId="{33F9428A-B6FE-4E77-8929-4176C895948E}" type="presParOf" srcId="{95BBFED7-9221-436C-A905-681B0FBA4134}" destId="{29A6E897-EC31-4CE2-9415-92BB81CEF56A}" srcOrd="2" destOrd="0" presId="urn:diagrams.loki3.com/BracketList"/>
    <dgm:cxn modelId="{CBDE06BA-0C9A-4B90-9F5A-6A84170567E4}" type="presParOf" srcId="{95BBFED7-9221-436C-A905-681B0FBA4134}" destId="{8BF5C690-8531-47CC-95D1-CAFDD478E133}"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A3E809-435C-4C9E-A5E1-56E17FE35B3D}" type="doc">
      <dgm:prSet loTypeId="urn:microsoft.com/office/officeart/2005/8/layout/lProcess3" loCatId="process" qsTypeId="urn:microsoft.com/office/officeart/2005/8/quickstyle/simple1" qsCatId="simple" csTypeId="urn:microsoft.com/office/officeart/2005/8/colors/accent1_2" csCatId="accent1" phldr="1"/>
      <dgm:spPr/>
    </dgm:pt>
    <dgm:pt modelId="{C5AE360C-2FFB-42B7-B5F5-424BE07DE303}">
      <dgm:prSet phldrT="[Text]"/>
      <dgm:spPr>
        <a:solidFill>
          <a:srgbClr val="7030A0"/>
        </a:solidFill>
      </dgm:spPr>
      <dgm:t>
        <a:bodyPr/>
        <a:lstStyle/>
        <a:p>
          <a:r>
            <a:rPr lang="en-US" dirty="0" smtClean="0"/>
            <a:t>BES17</a:t>
          </a:r>
          <a:endParaRPr lang="en-US" dirty="0"/>
        </a:p>
      </dgm:t>
    </dgm:pt>
    <dgm:pt modelId="{4086F56E-F9B4-4FEB-BA9C-B2BDCEFC58D6}" type="parTrans" cxnId="{3E603668-D355-4CAC-B8EF-8023865D62DD}">
      <dgm:prSet/>
      <dgm:spPr/>
      <dgm:t>
        <a:bodyPr/>
        <a:lstStyle/>
        <a:p>
          <a:endParaRPr lang="en-US"/>
        </a:p>
      </dgm:t>
    </dgm:pt>
    <dgm:pt modelId="{1D9EA279-2138-4F92-9833-97D1F6335A42}" type="sibTrans" cxnId="{3E603668-D355-4CAC-B8EF-8023865D62DD}">
      <dgm:prSet/>
      <dgm:spPr/>
      <dgm:t>
        <a:bodyPr/>
        <a:lstStyle/>
        <a:p>
          <a:endParaRPr lang="en-US"/>
        </a:p>
      </dgm:t>
    </dgm:pt>
    <dgm:pt modelId="{E9D23162-127A-4F73-AD26-9493937B7C1A}">
      <dgm:prSet phldrT="[Text]"/>
      <dgm:spPr/>
      <dgm:t>
        <a:bodyPr/>
        <a:lstStyle/>
        <a:p>
          <a:r>
            <a:rPr lang="en-US" dirty="0" smtClean="0"/>
            <a:t>BES16</a:t>
          </a:r>
          <a:endParaRPr lang="en-US" dirty="0"/>
        </a:p>
      </dgm:t>
    </dgm:pt>
    <dgm:pt modelId="{052DCE59-1BDF-4F60-B906-C48EFB451118}" type="parTrans" cxnId="{44330B2D-4B9E-4209-A6FD-8546F1B239CC}">
      <dgm:prSet/>
      <dgm:spPr/>
      <dgm:t>
        <a:bodyPr/>
        <a:lstStyle/>
        <a:p>
          <a:endParaRPr lang="en-US"/>
        </a:p>
      </dgm:t>
    </dgm:pt>
    <dgm:pt modelId="{5A528EC4-1C05-4218-BD80-7036D669997D}" type="sibTrans" cxnId="{44330B2D-4B9E-4209-A6FD-8546F1B239CC}">
      <dgm:prSet/>
      <dgm:spPr/>
      <dgm:t>
        <a:bodyPr/>
        <a:lstStyle/>
        <a:p>
          <a:endParaRPr lang="en-US"/>
        </a:p>
      </dgm:t>
    </dgm:pt>
    <dgm:pt modelId="{9C464569-42E8-4B76-BD91-46F9C202F209}">
      <dgm:prSet phldrT="[Text]"/>
      <dgm:spPr>
        <a:solidFill>
          <a:srgbClr val="FFC000"/>
        </a:solidFill>
      </dgm:spPr>
      <dgm:t>
        <a:bodyPr/>
        <a:lstStyle/>
        <a:p>
          <a:r>
            <a:rPr lang="en-US" strike="sngStrike" dirty="0" smtClean="0">
              <a:solidFill>
                <a:schemeClr val="bg1"/>
              </a:solidFill>
            </a:rPr>
            <a:t>“L”</a:t>
          </a:r>
          <a:endParaRPr lang="en-US" strike="sngStrike" dirty="0">
            <a:solidFill>
              <a:schemeClr val="bg1"/>
            </a:solidFill>
          </a:endParaRPr>
        </a:p>
      </dgm:t>
    </dgm:pt>
    <dgm:pt modelId="{2F56D09E-2202-4198-821F-7D7C5C48EC86}" type="parTrans" cxnId="{ADB893E6-4E94-4591-8AAE-42BCE9928067}">
      <dgm:prSet/>
      <dgm:spPr/>
      <dgm:t>
        <a:bodyPr/>
        <a:lstStyle/>
        <a:p>
          <a:endParaRPr lang="en-US"/>
        </a:p>
      </dgm:t>
    </dgm:pt>
    <dgm:pt modelId="{97322257-880E-4850-B3C5-8ADFAC042A53}" type="sibTrans" cxnId="{ADB893E6-4E94-4591-8AAE-42BCE9928067}">
      <dgm:prSet/>
      <dgm:spPr/>
      <dgm:t>
        <a:bodyPr/>
        <a:lstStyle/>
        <a:p>
          <a:endParaRPr lang="en-US"/>
        </a:p>
      </dgm:t>
    </dgm:pt>
    <dgm:pt modelId="{E799E624-3CCE-4FF6-AC7C-5EC66839F15D}">
      <dgm:prSet phldrT="[Text]"/>
      <dgm:spPr>
        <a:solidFill>
          <a:schemeClr val="accent2">
            <a:lumMod val="40000"/>
            <a:lumOff val="60000"/>
            <a:alpha val="90000"/>
          </a:schemeClr>
        </a:solidFill>
      </dgm:spPr>
      <dgm:t>
        <a:bodyPr/>
        <a:lstStyle/>
        <a:p>
          <a:r>
            <a:rPr lang="en-US" strike="sngStrike" dirty="0" smtClean="0"/>
            <a:t>1</a:t>
          </a:r>
          <a:endParaRPr lang="en-US" strike="sngStrike" dirty="0"/>
        </a:p>
      </dgm:t>
    </dgm:pt>
    <dgm:pt modelId="{00DF881D-BA6E-4E27-9617-818A78C5A17B}" type="parTrans" cxnId="{31E28037-0CE6-45ED-9398-4C9E2730360E}">
      <dgm:prSet/>
      <dgm:spPr/>
      <dgm:t>
        <a:bodyPr/>
        <a:lstStyle/>
        <a:p>
          <a:endParaRPr lang="en-US"/>
        </a:p>
      </dgm:t>
    </dgm:pt>
    <dgm:pt modelId="{A2BB707B-8E09-4882-A38D-B55954988407}" type="sibTrans" cxnId="{31E28037-0CE6-45ED-9398-4C9E2730360E}">
      <dgm:prSet/>
      <dgm:spPr/>
      <dgm:t>
        <a:bodyPr/>
        <a:lstStyle/>
        <a:p>
          <a:endParaRPr lang="en-US"/>
        </a:p>
      </dgm:t>
    </dgm:pt>
    <dgm:pt modelId="{D8B9257A-0C24-4036-97A2-65022D44C96F}">
      <dgm:prSet phldrT="[Text]"/>
      <dgm:spPr>
        <a:solidFill>
          <a:schemeClr val="accent2">
            <a:lumMod val="40000"/>
            <a:lumOff val="60000"/>
            <a:alpha val="90000"/>
          </a:schemeClr>
        </a:solidFill>
      </dgm:spPr>
      <dgm:t>
        <a:bodyPr/>
        <a:lstStyle/>
        <a:p>
          <a:r>
            <a:rPr lang="en-US" strike="sngStrike" dirty="0" smtClean="0"/>
            <a:t>2</a:t>
          </a:r>
          <a:endParaRPr lang="en-US" strike="sngStrike" dirty="0"/>
        </a:p>
      </dgm:t>
    </dgm:pt>
    <dgm:pt modelId="{5104656E-0039-4A18-8BCE-B739B4426602}" type="parTrans" cxnId="{3A1B2C47-D566-482E-B492-83CD6A33A0DB}">
      <dgm:prSet/>
      <dgm:spPr/>
      <dgm:t>
        <a:bodyPr/>
        <a:lstStyle/>
        <a:p>
          <a:endParaRPr lang="en-US"/>
        </a:p>
      </dgm:t>
    </dgm:pt>
    <dgm:pt modelId="{9A985595-77C2-4F1B-BE1F-2E2B5CC85CF1}" type="sibTrans" cxnId="{3A1B2C47-D566-482E-B492-83CD6A33A0DB}">
      <dgm:prSet/>
      <dgm:spPr/>
      <dgm:t>
        <a:bodyPr/>
        <a:lstStyle/>
        <a:p>
          <a:endParaRPr lang="en-US"/>
        </a:p>
      </dgm:t>
    </dgm:pt>
    <dgm:pt modelId="{6F504B17-1C21-4882-BE3A-6A9E5D2EC4C9}">
      <dgm:prSet phldrT="[Text]"/>
      <dgm:spPr>
        <a:solidFill>
          <a:schemeClr val="accent2">
            <a:lumMod val="40000"/>
            <a:lumOff val="60000"/>
            <a:alpha val="90000"/>
          </a:schemeClr>
        </a:solidFill>
      </dgm:spPr>
      <dgm:t>
        <a:bodyPr/>
        <a:lstStyle/>
        <a:p>
          <a:r>
            <a:rPr lang="en-US" strike="sngStrike" dirty="0" smtClean="0"/>
            <a:t>3</a:t>
          </a:r>
          <a:endParaRPr lang="en-US" strike="sngStrike" dirty="0"/>
        </a:p>
      </dgm:t>
    </dgm:pt>
    <dgm:pt modelId="{24E51830-FB68-4C51-B76E-7ED5820ACC4C}" type="parTrans" cxnId="{B8AD99ED-53D4-4498-9002-6961C1FBBDF3}">
      <dgm:prSet/>
      <dgm:spPr/>
      <dgm:t>
        <a:bodyPr/>
        <a:lstStyle/>
        <a:p>
          <a:endParaRPr lang="en-US"/>
        </a:p>
      </dgm:t>
    </dgm:pt>
    <dgm:pt modelId="{F2CBD153-1494-4DEC-9058-28A8EC1EE77C}" type="sibTrans" cxnId="{B8AD99ED-53D4-4498-9002-6961C1FBBDF3}">
      <dgm:prSet/>
      <dgm:spPr/>
      <dgm:t>
        <a:bodyPr/>
        <a:lstStyle/>
        <a:p>
          <a:endParaRPr lang="en-US"/>
        </a:p>
      </dgm:t>
    </dgm:pt>
    <dgm:pt modelId="{922CB1DB-CE29-47AA-8842-76C7230B253E}">
      <dgm:prSet phldrT="[Text]"/>
      <dgm:spPr>
        <a:solidFill>
          <a:schemeClr val="accent2">
            <a:lumMod val="40000"/>
            <a:lumOff val="60000"/>
            <a:alpha val="90000"/>
          </a:schemeClr>
        </a:solidFill>
      </dgm:spPr>
      <dgm:t>
        <a:bodyPr/>
        <a:lstStyle/>
        <a:p>
          <a:r>
            <a:rPr lang="en-US" strike="sngStrike" dirty="0" smtClean="0"/>
            <a:t>4</a:t>
          </a:r>
          <a:endParaRPr lang="en-US" strike="sngStrike" dirty="0"/>
        </a:p>
      </dgm:t>
    </dgm:pt>
    <dgm:pt modelId="{C1C954E0-D6C8-4D86-A703-626C6102E7E0}" type="parTrans" cxnId="{CDA48797-C3E9-46A9-9EBB-B30C74BBDEFF}">
      <dgm:prSet/>
      <dgm:spPr/>
      <dgm:t>
        <a:bodyPr/>
        <a:lstStyle/>
        <a:p>
          <a:endParaRPr lang="en-US"/>
        </a:p>
      </dgm:t>
    </dgm:pt>
    <dgm:pt modelId="{8A8773A4-4285-4FE1-81E3-DBEBC2FC3500}" type="sibTrans" cxnId="{CDA48797-C3E9-46A9-9EBB-B30C74BBDEFF}">
      <dgm:prSet/>
      <dgm:spPr/>
      <dgm:t>
        <a:bodyPr/>
        <a:lstStyle/>
        <a:p>
          <a:endParaRPr lang="en-US"/>
        </a:p>
      </dgm:t>
    </dgm:pt>
    <dgm:pt modelId="{E4DE4365-C589-4991-8B9E-83F75FA59E71}">
      <dgm:prSet phldrT="[Text]"/>
      <dgm:spPr>
        <a:solidFill>
          <a:schemeClr val="accent2">
            <a:lumMod val="40000"/>
            <a:lumOff val="60000"/>
            <a:alpha val="90000"/>
          </a:schemeClr>
        </a:solidFill>
      </dgm:spPr>
      <dgm:t>
        <a:bodyPr/>
        <a:lstStyle/>
        <a:p>
          <a:r>
            <a:rPr lang="en-US" strike="sngStrike" dirty="0" smtClean="0"/>
            <a:t>5</a:t>
          </a:r>
          <a:endParaRPr lang="en-US" strike="sngStrike" dirty="0"/>
        </a:p>
      </dgm:t>
    </dgm:pt>
    <dgm:pt modelId="{F06044C9-34D6-498C-BB1B-82B061AB878F}" type="parTrans" cxnId="{2C74B182-8EAC-4AD9-8CC2-85077EC12D17}">
      <dgm:prSet/>
      <dgm:spPr/>
      <dgm:t>
        <a:bodyPr/>
        <a:lstStyle/>
        <a:p>
          <a:endParaRPr lang="en-US"/>
        </a:p>
      </dgm:t>
    </dgm:pt>
    <dgm:pt modelId="{00CBB45D-E110-401E-908D-6383106BB966}" type="sibTrans" cxnId="{2C74B182-8EAC-4AD9-8CC2-85077EC12D17}">
      <dgm:prSet/>
      <dgm:spPr/>
      <dgm:t>
        <a:bodyPr/>
        <a:lstStyle/>
        <a:p>
          <a:endParaRPr lang="en-US"/>
        </a:p>
      </dgm:t>
    </dgm:pt>
    <dgm:pt modelId="{9D752866-08E2-4078-B22D-5A81FA045B5D}">
      <dgm:prSet phldrT="[Text]"/>
      <dgm:spPr>
        <a:solidFill>
          <a:schemeClr val="accent2">
            <a:lumMod val="40000"/>
            <a:lumOff val="60000"/>
            <a:alpha val="90000"/>
          </a:schemeClr>
        </a:solidFill>
      </dgm:spPr>
      <dgm:t>
        <a:bodyPr/>
        <a:lstStyle/>
        <a:p>
          <a:r>
            <a:rPr lang="en-US" strike="sngStrike" dirty="0" smtClean="0"/>
            <a:t>6</a:t>
          </a:r>
          <a:endParaRPr lang="en-US" strike="sngStrike" dirty="0"/>
        </a:p>
      </dgm:t>
    </dgm:pt>
    <dgm:pt modelId="{B5829B7A-A7BE-451E-A7DB-1E2A41C2D448}" type="parTrans" cxnId="{C58EE665-AF04-4B68-B19D-E8FC58655119}">
      <dgm:prSet/>
      <dgm:spPr/>
      <dgm:t>
        <a:bodyPr/>
        <a:lstStyle/>
        <a:p>
          <a:endParaRPr lang="en-US"/>
        </a:p>
      </dgm:t>
    </dgm:pt>
    <dgm:pt modelId="{9544D3C4-40DE-4806-ADC1-A54ECF44183A}" type="sibTrans" cxnId="{C58EE665-AF04-4B68-B19D-E8FC58655119}">
      <dgm:prSet/>
      <dgm:spPr/>
      <dgm:t>
        <a:bodyPr/>
        <a:lstStyle/>
        <a:p>
          <a:endParaRPr lang="en-US"/>
        </a:p>
      </dgm:t>
    </dgm:pt>
    <dgm:pt modelId="{24CF8926-CCE9-4FC9-B782-849411B04023}">
      <dgm:prSet phldrT="[Text]"/>
      <dgm:spPr>
        <a:solidFill>
          <a:schemeClr val="accent2">
            <a:lumMod val="40000"/>
            <a:lumOff val="60000"/>
            <a:alpha val="90000"/>
          </a:schemeClr>
        </a:solidFill>
      </dgm:spPr>
      <dgm:t>
        <a:bodyPr/>
        <a:lstStyle/>
        <a:p>
          <a:r>
            <a:rPr lang="en-US" strike="sngStrike" dirty="0" smtClean="0"/>
            <a:t>7</a:t>
          </a:r>
          <a:endParaRPr lang="en-US" strike="sngStrike" dirty="0"/>
        </a:p>
      </dgm:t>
    </dgm:pt>
    <dgm:pt modelId="{5A4437A6-7BAB-4605-AD41-D3C0CCDBF414}" type="parTrans" cxnId="{A473FBB2-D769-480A-A483-488D8DDB1C0F}">
      <dgm:prSet/>
      <dgm:spPr/>
      <dgm:t>
        <a:bodyPr/>
        <a:lstStyle/>
        <a:p>
          <a:endParaRPr lang="en-US"/>
        </a:p>
      </dgm:t>
    </dgm:pt>
    <dgm:pt modelId="{78921A72-0AF9-448A-9EDF-5CB0FB92CA2E}" type="sibTrans" cxnId="{A473FBB2-D769-480A-A483-488D8DDB1C0F}">
      <dgm:prSet/>
      <dgm:spPr/>
      <dgm:t>
        <a:bodyPr/>
        <a:lstStyle/>
        <a:p>
          <a:endParaRPr lang="en-US"/>
        </a:p>
      </dgm:t>
    </dgm:pt>
    <dgm:pt modelId="{1F82FBF2-8457-4984-A42C-65513B1678AB}">
      <dgm:prSet phldrT="[Text]"/>
      <dgm:spPr>
        <a:solidFill>
          <a:schemeClr val="accent2">
            <a:lumMod val="40000"/>
            <a:lumOff val="60000"/>
            <a:alpha val="90000"/>
          </a:schemeClr>
        </a:solidFill>
      </dgm:spPr>
      <dgm:t>
        <a:bodyPr/>
        <a:lstStyle/>
        <a:p>
          <a:r>
            <a:rPr lang="en-US" strike="sngStrike" dirty="0" smtClean="0"/>
            <a:t>8</a:t>
          </a:r>
          <a:endParaRPr lang="en-US" strike="sngStrike" dirty="0"/>
        </a:p>
      </dgm:t>
    </dgm:pt>
    <dgm:pt modelId="{21B6B8CE-1F61-4A30-92C3-D2859ACF620F}" type="parTrans" cxnId="{B899DA5A-7945-4302-8B16-FB1A1221222A}">
      <dgm:prSet/>
      <dgm:spPr/>
      <dgm:t>
        <a:bodyPr/>
        <a:lstStyle/>
        <a:p>
          <a:endParaRPr lang="en-US"/>
        </a:p>
      </dgm:t>
    </dgm:pt>
    <dgm:pt modelId="{C26E8C63-4601-42C5-9997-84E6CD784A2D}" type="sibTrans" cxnId="{B899DA5A-7945-4302-8B16-FB1A1221222A}">
      <dgm:prSet/>
      <dgm:spPr/>
      <dgm:t>
        <a:bodyPr/>
        <a:lstStyle/>
        <a:p>
          <a:endParaRPr lang="en-US"/>
        </a:p>
      </dgm:t>
    </dgm:pt>
    <dgm:pt modelId="{8199028D-0219-4F99-A3E6-525F844E4311}">
      <dgm:prSet phldrT="[Text]"/>
      <dgm:spPr>
        <a:solidFill>
          <a:schemeClr val="accent2">
            <a:lumMod val="40000"/>
            <a:lumOff val="60000"/>
            <a:alpha val="90000"/>
          </a:schemeClr>
        </a:solidFill>
      </dgm:spPr>
      <dgm:t>
        <a:bodyPr/>
        <a:lstStyle/>
        <a:p>
          <a:r>
            <a:rPr lang="en-US" strike="sngStrike" dirty="0" smtClean="0"/>
            <a:t>1</a:t>
          </a:r>
          <a:endParaRPr lang="en-US" strike="sngStrike" dirty="0"/>
        </a:p>
      </dgm:t>
    </dgm:pt>
    <dgm:pt modelId="{825BE9BA-797D-4E47-B2B3-611E3DBF4B75}" type="parTrans" cxnId="{FEA7A244-943C-44C0-9C88-5B6AD9D50740}">
      <dgm:prSet/>
      <dgm:spPr/>
      <dgm:t>
        <a:bodyPr/>
        <a:lstStyle/>
        <a:p>
          <a:endParaRPr lang="en-US"/>
        </a:p>
      </dgm:t>
    </dgm:pt>
    <dgm:pt modelId="{DFBF3297-6B34-469C-9DD7-FE57575E2F86}" type="sibTrans" cxnId="{FEA7A244-943C-44C0-9C88-5B6AD9D50740}">
      <dgm:prSet/>
      <dgm:spPr/>
      <dgm:t>
        <a:bodyPr/>
        <a:lstStyle/>
        <a:p>
          <a:endParaRPr lang="en-US"/>
        </a:p>
      </dgm:t>
    </dgm:pt>
    <dgm:pt modelId="{ED5C73B7-7F64-4B8E-A11A-596C319E8F88}">
      <dgm:prSet phldrT="[Text]"/>
      <dgm:spPr>
        <a:solidFill>
          <a:schemeClr val="accent2">
            <a:lumMod val="40000"/>
            <a:lumOff val="60000"/>
            <a:alpha val="90000"/>
          </a:schemeClr>
        </a:solidFill>
      </dgm:spPr>
      <dgm:t>
        <a:bodyPr/>
        <a:lstStyle/>
        <a:p>
          <a:r>
            <a:rPr lang="en-US" strike="sngStrike" dirty="0" smtClean="0"/>
            <a:t>2</a:t>
          </a:r>
          <a:endParaRPr lang="en-US" strike="sngStrike" dirty="0"/>
        </a:p>
      </dgm:t>
    </dgm:pt>
    <dgm:pt modelId="{DD5378C2-0344-4257-A8CD-D4385D7257BF}" type="parTrans" cxnId="{08767B20-10BA-4CEC-AC93-6A2702B6955E}">
      <dgm:prSet/>
      <dgm:spPr/>
      <dgm:t>
        <a:bodyPr/>
        <a:lstStyle/>
        <a:p>
          <a:endParaRPr lang="en-US"/>
        </a:p>
      </dgm:t>
    </dgm:pt>
    <dgm:pt modelId="{D3E53E0A-838A-453C-8EE1-13DB47F42008}" type="sibTrans" cxnId="{08767B20-10BA-4CEC-AC93-6A2702B6955E}">
      <dgm:prSet/>
      <dgm:spPr/>
      <dgm:t>
        <a:bodyPr/>
        <a:lstStyle/>
        <a:p>
          <a:endParaRPr lang="en-US"/>
        </a:p>
      </dgm:t>
    </dgm:pt>
    <dgm:pt modelId="{435260B5-EFA9-4090-8EEA-C769593271AD}">
      <dgm:prSet phldrT="[Text]"/>
      <dgm:spPr>
        <a:solidFill>
          <a:schemeClr val="accent2">
            <a:lumMod val="40000"/>
            <a:lumOff val="60000"/>
            <a:alpha val="90000"/>
          </a:schemeClr>
        </a:solidFill>
      </dgm:spPr>
      <dgm:t>
        <a:bodyPr/>
        <a:lstStyle/>
        <a:p>
          <a:r>
            <a:rPr lang="en-US" strike="sngStrike" dirty="0" smtClean="0"/>
            <a:t>3</a:t>
          </a:r>
          <a:endParaRPr lang="en-US" strike="sngStrike" dirty="0"/>
        </a:p>
      </dgm:t>
    </dgm:pt>
    <dgm:pt modelId="{F2C320F7-ADBE-47DA-987B-4CDB7A743548}" type="parTrans" cxnId="{896A00EC-8FDD-400A-9738-8E046DC7A109}">
      <dgm:prSet/>
      <dgm:spPr/>
      <dgm:t>
        <a:bodyPr/>
        <a:lstStyle/>
        <a:p>
          <a:endParaRPr lang="en-US"/>
        </a:p>
      </dgm:t>
    </dgm:pt>
    <dgm:pt modelId="{C5DB31C4-EA16-49E8-98B2-974AA64B7DDA}" type="sibTrans" cxnId="{896A00EC-8FDD-400A-9738-8E046DC7A109}">
      <dgm:prSet/>
      <dgm:spPr/>
      <dgm:t>
        <a:bodyPr/>
        <a:lstStyle/>
        <a:p>
          <a:endParaRPr lang="en-US"/>
        </a:p>
      </dgm:t>
    </dgm:pt>
    <dgm:pt modelId="{B08C4164-6F95-40AE-8A30-D4758F69E021}">
      <dgm:prSet phldrT="[Text]"/>
      <dgm:spPr/>
      <dgm:t>
        <a:bodyPr/>
        <a:lstStyle/>
        <a:p>
          <a:r>
            <a:rPr lang="en-US" dirty="0" smtClean="0"/>
            <a:t>4</a:t>
          </a:r>
          <a:endParaRPr lang="en-US" dirty="0"/>
        </a:p>
      </dgm:t>
    </dgm:pt>
    <dgm:pt modelId="{4E4FAE56-C449-4DB7-AEB5-2CFB0EDE4940}" type="parTrans" cxnId="{B9136EF8-BE96-40AD-8166-7058622F6346}">
      <dgm:prSet/>
      <dgm:spPr/>
      <dgm:t>
        <a:bodyPr/>
        <a:lstStyle/>
        <a:p>
          <a:endParaRPr lang="en-US"/>
        </a:p>
      </dgm:t>
    </dgm:pt>
    <dgm:pt modelId="{EE7FAF9D-161D-421F-B0ED-54C763032FC9}" type="sibTrans" cxnId="{B9136EF8-BE96-40AD-8166-7058622F6346}">
      <dgm:prSet/>
      <dgm:spPr/>
      <dgm:t>
        <a:bodyPr/>
        <a:lstStyle/>
        <a:p>
          <a:endParaRPr lang="en-US"/>
        </a:p>
      </dgm:t>
    </dgm:pt>
    <dgm:pt modelId="{DC02BD64-340F-4CFA-9617-8A220BEDAF88}">
      <dgm:prSet phldrT="[Text]"/>
      <dgm:spPr/>
      <dgm:t>
        <a:bodyPr/>
        <a:lstStyle/>
        <a:p>
          <a:r>
            <a:rPr lang="en-US" dirty="0" smtClean="0"/>
            <a:t>5</a:t>
          </a:r>
          <a:endParaRPr lang="en-US" dirty="0"/>
        </a:p>
      </dgm:t>
    </dgm:pt>
    <dgm:pt modelId="{DC4C6A70-7A41-474A-81F1-8FE31D767EC3}" type="parTrans" cxnId="{1AD6C1AC-43BA-4C09-8E93-0F7F6E2C8935}">
      <dgm:prSet/>
      <dgm:spPr/>
      <dgm:t>
        <a:bodyPr/>
        <a:lstStyle/>
        <a:p>
          <a:endParaRPr lang="en-US"/>
        </a:p>
      </dgm:t>
    </dgm:pt>
    <dgm:pt modelId="{06521555-C35E-49E9-B8BC-F7E15366B801}" type="sibTrans" cxnId="{1AD6C1AC-43BA-4C09-8E93-0F7F6E2C8935}">
      <dgm:prSet/>
      <dgm:spPr/>
      <dgm:t>
        <a:bodyPr/>
        <a:lstStyle/>
        <a:p>
          <a:endParaRPr lang="en-US"/>
        </a:p>
      </dgm:t>
    </dgm:pt>
    <dgm:pt modelId="{B6DFA010-B097-4888-9ACD-E9A58E78BE69}">
      <dgm:prSet phldrT="[Text]"/>
      <dgm:spPr/>
      <dgm:t>
        <a:bodyPr/>
        <a:lstStyle/>
        <a:p>
          <a:r>
            <a:rPr lang="en-US" dirty="0" smtClean="0"/>
            <a:t>6</a:t>
          </a:r>
          <a:endParaRPr lang="en-US" dirty="0"/>
        </a:p>
      </dgm:t>
    </dgm:pt>
    <dgm:pt modelId="{E7A29F8D-36ED-49DC-8CE9-01C7B5FCBCBF}" type="parTrans" cxnId="{7A8F43D7-5354-4FD8-B044-133E9AA97967}">
      <dgm:prSet/>
      <dgm:spPr/>
      <dgm:t>
        <a:bodyPr/>
        <a:lstStyle/>
        <a:p>
          <a:endParaRPr lang="en-US"/>
        </a:p>
      </dgm:t>
    </dgm:pt>
    <dgm:pt modelId="{11E5BB2C-8ACD-4F5F-A1B1-FE6FC40FA6AB}" type="sibTrans" cxnId="{7A8F43D7-5354-4FD8-B044-133E9AA97967}">
      <dgm:prSet/>
      <dgm:spPr/>
      <dgm:t>
        <a:bodyPr/>
        <a:lstStyle/>
        <a:p>
          <a:endParaRPr lang="en-US"/>
        </a:p>
      </dgm:t>
    </dgm:pt>
    <dgm:pt modelId="{0093816E-41AC-46D2-95B3-DEB5E133D479}">
      <dgm:prSet phldrT="[Text]"/>
      <dgm:spPr>
        <a:solidFill>
          <a:schemeClr val="accent5">
            <a:lumMod val="40000"/>
            <a:lumOff val="60000"/>
            <a:alpha val="90000"/>
          </a:schemeClr>
        </a:solidFill>
      </dgm:spPr>
      <dgm:t>
        <a:bodyPr/>
        <a:lstStyle/>
        <a:p>
          <a:r>
            <a:rPr lang="en-US" smtClean="0"/>
            <a:t>1</a:t>
          </a:r>
          <a:endParaRPr lang="en-US" dirty="0"/>
        </a:p>
      </dgm:t>
    </dgm:pt>
    <dgm:pt modelId="{22729386-859B-4797-80B0-5DA9F99CD582}" type="parTrans" cxnId="{53CEBFC6-2027-4A6E-B1D9-13E19FDDF98E}">
      <dgm:prSet/>
      <dgm:spPr/>
      <dgm:t>
        <a:bodyPr/>
        <a:lstStyle/>
        <a:p>
          <a:endParaRPr lang="en-US"/>
        </a:p>
      </dgm:t>
    </dgm:pt>
    <dgm:pt modelId="{681B6DBF-E77C-47D0-9417-AFC1868BFB2C}" type="sibTrans" cxnId="{53CEBFC6-2027-4A6E-B1D9-13E19FDDF98E}">
      <dgm:prSet/>
      <dgm:spPr/>
      <dgm:t>
        <a:bodyPr/>
        <a:lstStyle/>
        <a:p>
          <a:endParaRPr lang="en-US"/>
        </a:p>
      </dgm:t>
    </dgm:pt>
    <dgm:pt modelId="{852E121D-A47F-4DBB-B222-9471F3949DAC}">
      <dgm:prSet phldrT="[Text]"/>
      <dgm:spPr>
        <a:solidFill>
          <a:schemeClr val="accent5">
            <a:lumMod val="40000"/>
            <a:lumOff val="60000"/>
            <a:alpha val="90000"/>
          </a:schemeClr>
        </a:solidFill>
      </dgm:spPr>
      <dgm:t>
        <a:bodyPr/>
        <a:lstStyle/>
        <a:p>
          <a:r>
            <a:rPr lang="en-US" dirty="0" smtClean="0"/>
            <a:t>2*</a:t>
          </a:r>
          <a:endParaRPr lang="en-US" dirty="0"/>
        </a:p>
      </dgm:t>
    </dgm:pt>
    <dgm:pt modelId="{4ED0F912-00E2-4692-92D4-72AE84790012}" type="parTrans" cxnId="{D15A39D5-5615-41B5-9E63-4EDE1EC19BED}">
      <dgm:prSet/>
      <dgm:spPr/>
      <dgm:t>
        <a:bodyPr/>
        <a:lstStyle/>
        <a:p>
          <a:endParaRPr lang="en-US"/>
        </a:p>
      </dgm:t>
    </dgm:pt>
    <dgm:pt modelId="{447E9758-6A1F-46C1-8860-018ACF6834FB}" type="sibTrans" cxnId="{D15A39D5-5615-41B5-9E63-4EDE1EC19BED}">
      <dgm:prSet/>
      <dgm:spPr/>
      <dgm:t>
        <a:bodyPr/>
        <a:lstStyle/>
        <a:p>
          <a:endParaRPr lang="en-US"/>
        </a:p>
      </dgm:t>
    </dgm:pt>
    <dgm:pt modelId="{894ECEEE-209A-4879-8B1D-12BB30B5CC13}">
      <dgm:prSet phldrT="[Text]"/>
      <dgm:spPr>
        <a:solidFill>
          <a:schemeClr val="accent5">
            <a:lumMod val="40000"/>
            <a:lumOff val="60000"/>
            <a:alpha val="90000"/>
          </a:schemeClr>
        </a:solidFill>
      </dgm:spPr>
      <dgm:t>
        <a:bodyPr/>
        <a:lstStyle/>
        <a:p>
          <a:r>
            <a:rPr lang="en-US" dirty="0" smtClean="0"/>
            <a:t>3</a:t>
          </a:r>
          <a:endParaRPr lang="en-US" dirty="0"/>
        </a:p>
      </dgm:t>
    </dgm:pt>
    <dgm:pt modelId="{EAFD280E-D19F-4E26-834D-947457699AF3}" type="parTrans" cxnId="{6E7258C8-E89B-4868-A667-185692E10D6F}">
      <dgm:prSet/>
      <dgm:spPr/>
      <dgm:t>
        <a:bodyPr/>
        <a:lstStyle/>
        <a:p>
          <a:endParaRPr lang="en-US"/>
        </a:p>
      </dgm:t>
    </dgm:pt>
    <dgm:pt modelId="{28773BE5-8D6C-4F15-91AC-4798B3EDA653}" type="sibTrans" cxnId="{6E7258C8-E89B-4868-A667-185692E10D6F}">
      <dgm:prSet/>
      <dgm:spPr/>
      <dgm:t>
        <a:bodyPr/>
        <a:lstStyle/>
        <a:p>
          <a:endParaRPr lang="en-US"/>
        </a:p>
      </dgm:t>
    </dgm:pt>
    <dgm:pt modelId="{9434989B-3A73-48B0-93A0-2DA52C2ABE73}">
      <dgm:prSet phldrT="[Text]"/>
      <dgm:spPr/>
      <dgm:t>
        <a:bodyPr/>
        <a:lstStyle/>
        <a:p>
          <a:r>
            <a:rPr lang="en-US" dirty="0" smtClean="0"/>
            <a:t>4</a:t>
          </a:r>
          <a:endParaRPr lang="en-US" dirty="0"/>
        </a:p>
      </dgm:t>
    </dgm:pt>
    <dgm:pt modelId="{9F8EE9BE-19BE-4962-8BE9-C24863B472DF}" type="parTrans" cxnId="{3759AABB-DBBD-4DC6-BA12-D52300132A67}">
      <dgm:prSet/>
      <dgm:spPr/>
      <dgm:t>
        <a:bodyPr/>
        <a:lstStyle/>
        <a:p>
          <a:endParaRPr lang="en-US"/>
        </a:p>
      </dgm:t>
    </dgm:pt>
    <dgm:pt modelId="{E793968F-1679-4137-9E6B-AAABBD9581F1}" type="sibTrans" cxnId="{3759AABB-DBBD-4DC6-BA12-D52300132A67}">
      <dgm:prSet/>
      <dgm:spPr/>
      <dgm:t>
        <a:bodyPr/>
        <a:lstStyle/>
        <a:p>
          <a:endParaRPr lang="en-US"/>
        </a:p>
      </dgm:t>
    </dgm:pt>
    <dgm:pt modelId="{0EC076FD-2B7C-4EB2-82D4-A35346E62BC5}">
      <dgm:prSet phldrT="[Text]"/>
      <dgm:spPr/>
      <dgm:t>
        <a:bodyPr/>
        <a:lstStyle/>
        <a:p>
          <a:r>
            <a:rPr lang="en-US" dirty="0" smtClean="0"/>
            <a:t>5</a:t>
          </a:r>
          <a:endParaRPr lang="en-US" dirty="0"/>
        </a:p>
      </dgm:t>
    </dgm:pt>
    <dgm:pt modelId="{5E6893C4-AB73-490E-985C-F50F6BB0DC8E}" type="parTrans" cxnId="{F406D450-15BE-44AA-A98C-EFC9284DF50F}">
      <dgm:prSet/>
      <dgm:spPr/>
      <dgm:t>
        <a:bodyPr/>
        <a:lstStyle/>
        <a:p>
          <a:endParaRPr lang="en-US"/>
        </a:p>
      </dgm:t>
    </dgm:pt>
    <dgm:pt modelId="{8DF25308-C4AA-46AE-A539-1F9FD663D81F}" type="sibTrans" cxnId="{F406D450-15BE-44AA-A98C-EFC9284DF50F}">
      <dgm:prSet/>
      <dgm:spPr/>
      <dgm:t>
        <a:bodyPr/>
        <a:lstStyle/>
        <a:p>
          <a:endParaRPr lang="en-US"/>
        </a:p>
      </dgm:t>
    </dgm:pt>
    <dgm:pt modelId="{F2BC8EDB-DAE3-45F3-BD73-09E75E6BFF47}">
      <dgm:prSet phldrT="[Text]"/>
      <dgm:spPr/>
      <dgm:t>
        <a:bodyPr/>
        <a:lstStyle/>
        <a:p>
          <a:r>
            <a:rPr lang="en-US" dirty="0" smtClean="0"/>
            <a:t>6</a:t>
          </a:r>
          <a:endParaRPr lang="en-US" dirty="0"/>
        </a:p>
      </dgm:t>
    </dgm:pt>
    <dgm:pt modelId="{F76E1024-B86F-4157-B7BF-FF8EEDBC8014}" type="parTrans" cxnId="{60C6E709-F05F-432D-B8DD-E799EFEC6DCE}">
      <dgm:prSet/>
      <dgm:spPr/>
      <dgm:t>
        <a:bodyPr/>
        <a:lstStyle/>
        <a:p>
          <a:endParaRPr lang="en-US"/>
        </a:p>
      </dgm:t>
    </dgm:pt>
    <dgm:pt modelId="{AEC90B32-F7DC-45D0-81DE-8FEC8BE595E7}" type="sibTrans" cxnId="{60C6E709-F05F-432D-B8DD-E799EFEC6DCE}">
      <dgm:prSet/>
      <dgm:spPr/>
      <dgm:t>
        <a:bodyPr/>
        <a:lstStyle/>
        <a:p>
          <a:endParaRPr lang="en-US"/>
        </a:p>
      </dgm:t>
    </dgm:pt>
    <dgm:pt modelId="{8D1FF6AF-27ED-49F9-84FB-9BBF7CA9C6D8}" type="pres">
      <dgm:prSet presAssocID="{F8A3E809-435C-4C9E-A5E1-56E17FE35B3D}" presName="Name0" presStyleCnt="0">
        <dgm:presLayoutVars>
          <dgm:chPref val="3"/>
          <dgm:dir/>
          <dgm:animLvl val="lvl"/>
          <dgm:resizeHandles/>
        </dgm:presLayoutVars>
      </dgm:prSet>
      <dgm:spPr/>
    </dgm:pt>
    <dgm:pt modelId="{8221A00F-1707-42F9-B66B-D55C88595547}" type="pres">
      <dgm:prSet presAssocID="{C5AE360C-2FFB-42B7-B5F5-424BE07DE303}" presName="horFlow" presStyleCnt="0"/>
      <dgm:spPr/>
    </dgm:pt>
    <dgm:pt modelId="{878FE302-4EDE-498D-9A3D-1CDF984A638E}" type="pres">
      <dgm:prSet presAssocID="{C5AE360C-2FFB-42B7-B5F5-424BE07DE303}" presName="bigChev" presStyleLbl="node1" presStyleIdx="0" presStyleCnt="3"/>
      <dgm:spPr/>
      <dgm:t>
        <a:bodyPr/>
        <a:lstStyle/>
        <a:p>
          <a:endParaRPr lang="en-US"/>
        </a:p>
      </dgm:t>
    </dgm:pt>
    <dgm:pt modelId="{33844EDB-AB3F-499B-B971-8EA31E46FBC0}" type="pres">
      <dgm:prSet presAssocID="{22729386-859B-4797-80B0-5DA9F99CD582}" presName="parTrans" presStyleCnt="0"/>
      <dgm:spPr/>
    </dgm:pt>
    <dgm:pt modelId="{03C10407-BDB8-414C-B050-7D280B4555EA}" type="pres">
      <dgm:prSet presAssocID="{0093816E-41AC-46D2-95B3-DEB5E133D479}" presName="node" presStyleLbl="alignAccFollowNode1" presStyleIdx="0" presStyleCnt="20">
        <dgm:presLayoutVars>
          <dgm:bulletEnabled val="1"/>
        </dgm:presLayoutVars>
      </dgm:prSet>
      <dgm:spPr/>
      <dgm:t>
        <a:bodyPr/>
        <a:lstStyle/>
        <a:p>
          <a:endParaRPr lang="en-US"/>
        </a:p>
      </dgm:t>
    </dgm:pt>
    <dgm:pt modelId="{1FE3B605-4DD4-433D-896A-32F66E2D60AE}" type="pres">
      <dgm:prSet presAssocID="{681B6DBF-E77C-47D0-9417-AFC1868BFB2C}" presName="sibTrans" presStyleCnt="0"/>
      <dgm:spPr/>
    </dgm:pt>
    <dgm:pt modelId="{2837F4DB-D9AC-4D4C-8F29-D368533153AA}" type="pres">
      <dgm:prSet presAssocID="{852E121D-A47F-4DBB-B222-9471F3949DAC}" presName="node" presStyleLbl="alignAccFollowNode1" presStyleIdx="1" presStyleCnt="20">
        <dgm:presLayoutVars>
          <dgm:bulletEnabled val="1"/>
        </dgm:presLayoutVars>
      </dgm:prSet>
      <dgm:spPr/>
      <dgm:t>
        <a:bodyPr/>
        <a:lstStyle/>
        <a:p>
          <a:endParaRPr lang="en-US"/>
        </a:p>
      </dgm:t>
    </dgm:pt>
    <dgm:pt modelId="{413F49AE-72FD-4E4C-A460-3E85CEA9B492}" type="pres">
      <dgm:prSet presAssocID="{447E9758-6A1F-46C1-8860-018ACF6834FB}" presName="sibTrans" presStyleCnt="0"/>
      <dgm:spPr/>
    </dgm:pt>
    <dgm:pt modelId="{FD81A40A-D247-47B0-9D2B-A195EE602080}" type="pres">
      <dgm:prSet presAssocID="{894ECEEE-209A-4879-8B1D-12BB30B5CC13}" presName="node" presStyleLbl="alignAccFollowNode1" presStyleIdx="2" presStyleCnt="20">
        <dgm:presLayoutVars>
          <dgm:bulletEnabled val="1"/>
        </dgm:presLayoutVars>
      </dgm:prSet>
      <dgm:spPr/>
      <dgm:t>
        <a:bodyPr/>
        <a:lstStyle/>
        <a:p>
          <a:endParaRPr lang="en-US"/>
        </a:p>
      </dgm:t>
    </dgm:pt>
    <dgm:pt modelId="{5D30D69A-28DC-4373-B8B7-0D2C68C04291}" type="pres">
      <dgm:prSet presAssocID="{28773BE5-8D6C-4F15-91AC-4798B3EDA653}" presName="sibTrans" presStyleCnt="0"/>
      <dgm:spPr/>
    </dgm:pt>
    <dgm:pt modelId="{9AF02B8E-F5C2-422D-8679-CBD8EE17C206}" type="pres">
      <dgm:prSet presAssocID="{9434989B-3A73-48B0-93A0-2DA52C2ABE73}" presName="node" presStyleLbl="alignAccFollowNode1" presStyleIdx="3" presStyleCnt="20">
        <dgm:presLayoutVars>
          <dgm:bulletEnabled val="1"/>
        </dgm:presLayoutVars>
      </dgm:prSet>
      <dgm:spPr/>
      <dgm:t>
        <a:bodyPr/>
        <a:lstStyle/>
        <a:p>
          <a:endParaRPr lang="en-US"/>
        </a:p>
      </dgm:t>
    </dgm:pt>
    <dgm:pt modelId="{815FD658-325F-4A09-9E24-01B19D18493F}" type="pres">
      <dgm:prSet presAssocID="{E793968F-1679-4137-9E6B-AAABBD9581F1}" presName="sibTrans" presStyleCnt="0"/>
      <dgm:spPr/>
    </dgm:pt>
    <dgm:pt modelId="{344AB822-2FC0-4608-95DE-57AA0A5CD92E}" type="pres">
      <dgm:prSet presAssocID="{0EC076FD-2B7C-4EB2-82D4-A35346E62BC5}" presName="node" presStyleLbl="alignAccFollowNode1" presStyleIdx="4" presStyleCnt="20">
        <dgm:presLayoutVars>
          <dgm:bulletEnabled val="1"/>
        </dgm:presLayoutVars>
      </dgm:prSet>
      <dgm:spPr/>
      <dgm:t>
        <a:bodyPr/>
        <a:lstStyle/>
        <a:p>
          <a:endParaRPr lang="en-US"/>
        </a:p>
      </dgm:t>
    </dgm:pt>
    <dgm:pt modelId="{04D36C06-7087-4DD0-A82C-1CD7CF1550B3}" type="pres">
      <dgm:prSet presAssocID="{8DF25308-C4AA-46AE-A539-1F9FD663D81F}" presName="sibTrans" presStyleCnt="0"/>
      <dgm:spPr/>
    </dgm:pt>
    <dgm:pt modelId="{88DCEDCE-814F-4C2A-82F9-9077BAC0868D}" type="pres">
      <dgm:prSet presAssocID="{F2BC8EDB-DAE3-45F3-BD73-09E75E6BFF47}" presName="node" presStyleLbl="alignAccFollowNode1" presStyleIdx="5" presStyleCnt="20">
        <dgm:presLayoutVars>
          <dgm:bulletEnabled val="1"/>
        </dgm:presLayoutVars>
      </dgm:prSet>
      <dgm:spPr/>
      <dgm:t>
        <a:bodyPr/>
        <a:lstStyle/>
        <a:p>
          <a:endParaRPr lang="en-US"/>
        </a:p>
      </dgm:t>
    </dgm:pt>
    <dgm:pt modelId="{2BC8E963-AA28-4557-9731-A5AA853AD9E9}" type="pres">
      <dgm:prSet presAssocID="{C5AE360C-2FFB-42B7-B5F5-424BE07DE303}" presName="vSp" presStyleCnt="0"/>
      <dgm:spPr/>
    </dgm:pt>
    <dgm:pt modelId="{9EDD2C3D-1402-498B-9BFC-D080F5F9E313}" type="pres">
      <dgm:prSet presAssocID="{E9D23162-127A-4F73-AD26-9493937B7C1A}" presName="horFlow" presStyleCnt="0"/>
      <dgm:spPr/>
    </dgm:pt>
    <dgm:pt modelId="{A3F7E7DB-E061-4CA1-A562-85C859ACE679}" type="pres">
      <dgm:prSet presAssocID="{E9D23162-127A-4F73-AD26-9493937B7C1A}" presName="bigChev" presStyleLbl="node1" presStyleIdx="1" presStyleCnt="3"/>
      <dgm:spPr/>
      <dgm:t>
        <a:bodyPr/>
        <a:lstStyle/>
        <a:p>
          <a:endParaRPr lang="en-US"/>
        </a:p>
      </dgm:t>
    </dgm:pt>
    <dgm:pt modelId="{E818D740-9F27-40F8-A3CA-CECDD1466905}" type="pres">
      <dgm:prSet presAssocID="{825BE9BA-797D-4E47-B2B3-611E3DBF4B75}" presName="parTrans" presStyleCnt="0"/>
      <dgm:spPr/>
    </dgm:pt>
    <dgm:pt modelId="{2E0CF578-BE64-41D2-9D30-9FFFA019235D}" type="pres">
      <dgm:prSet presAssocID="{8199028D-0219-4F99-A3E6-525F844E4311}" presName="node" presStyleLbl="alignAccFollowNode1" presStyleIdx="6" presStyleCnt="20">
        <dgm:presLayoutVars>
          <dgm:bulletEnabled val="1"/>
        </dgm:presLayoutVars>
      </dgm:prSet>
      <dgm:spPr/>
      <dgm:t>
        <a:bodyPr/>
        <a:lstStyle/>
        <a:p>
          <a:endParaRPr lang="en-US"/>
        </a:p>
      </dgm:t>
    </dgm:pt>
    <dgm:pt modelId="{CF72103C-C80E-400B-BC29-E9620CA1E1DE}" type="pres">
      <dgm:prSet presAssocID="{DFBF3297-6B34-469C-9DD7-FE57575E2F86}" presName="sibTrans" presStyleCnt="0"/>
      <dgm:spPr/>
    </dgm:pt>
    <dgm:pt modelId="{273D818A-C131-41A7-9D8D-0ECF3E7DA1E7}" type="pres">
      <dgm:prSet presAssocID="{ED5C73B7-7F64-4B8E-A11A-596C319E8F88}" presName="node" presStyleLbl="alignAccFollowNode1" presStyleIdx="7" presStyleCnt="20">
        <dgm:presLayoutVars>
          <dgm:bulletEnabled val="1"/>
        </dgm:presLayoutVars>
      </dgm:prSet>
      <dgm:spPr/>
      <dgm:t>
        <a:bodyPr/>
        <a:lstStyle/>
        <a:p>
          <a:endParaRPr lang="en-US"/>
        </a:p>
      </dgm:t>
    </dgm:pt>
    <dgm:pt modelId="{0D7E2045-3C22-4CA0-ADF6-980AF714E5B7}" type="pres">
      <dgm:prSet presAssocID="{D3E53E0A-838A-453C-8EE1-13DB47F42008}" presName="sibTrans" presStyleCnt="0"/>
      <dgm:spPr/>
    </dgm:pt>
    <dgm:pt modelId="{DA8F665F-E29A-4ECE-B182-A80775E22D4B}" type="pres">
      <dgm:prSet presAssocID="{435260B5-EFA9-4090-8EEA-C769593271AD}" presName="node" presStyleLbl="alignAccFollowNode1" presStyleIdx="8" presStyleCnt="20">
        <dgm:presLayoutVars>
          <dgm:bulletEnabled val="1"/>
        </dgm:presLayoutVars>
      </dgm:prSet>
      <dgm:spPr/>
      <dgm:t>
        <a:bodyPr/>
        <a:lstStyle/>
        <a:p>
          <a:endParaRPr lang="en-US"/>
        </a:p>
      </dgm:t>
    </dgm:pt>
    <dgm:pt modelId="{20D9590D-4AE8-4257-B7D6-BB2116B426B6}" type="pres">
      <dgm:prSet presAssocID="{C5DB31C4-EA16-49E8-98B2-974AA64B7DDA}" presName="sibTrans" presStyleCnt="0"/>
      <dgm:spPr/>
    </dgm:pt>
    <dgm:pt modelId="{2215F37B-E042-4696-8817-7FFC63AE001E}" type="pres">
      <dgm:prSet presAssocID="{B08C4164-6F95-40AE-8A30-D4758F69E021}" presName="node" presStyleLbl="alignAccFollowNode1" presStyleIdx="9" presStyleCnt="20">
        <dgm:presLayoutVars>
          <dgm:bulletEnabled val="1"/>
        </dgm:presLayoutVars>
      </dgm:prSet>
      <dgm:spPr/>
      <dgm:t>
        <a:bodyPr/>
        <a:lstStyle/>
        <a:p>
          <a:endParaRPr lang="en-US"/>
        </a:p>
      </dgm:t>
    </dgm:pt>
    <dgm:pt modelId="{907E4DAC-A850-4061-8A57-BCCAE03ACEB9}" type="pres">
      <dgm:prSet presAssocID="{EE7FAF9D-161D-421F-B0ED-54C763032FC9}" presName="sibTrans" presStyleCnt="0"/>
      <dgm:spPr/>
    </dgm:pt>
    <dgm:pt modelId="{59D8C00C-2362-41D1-83D6-DC0A4D3E9A03}" type="pres">
      <dgm:prSet presAssocID="{DC02BD64-340F-4CFA-9617-8A220BEDAF88}" presName="node" presStyleLbl="alignAccFollowNode1" presStyleIdx="10" presStyleCnt="20">
        <dgm:presLayoutVars>
          <dgm:bulletEnabled val="1"/>
        </dgm:presLayoutVars>
      </dgm:prSet>
      <dgm:spPr/>
      <dgm:t>
        <a:bodyPr/>
        <a:lstStyle/>
        <a:p>
          <a:endParaRPr lang="en-US"/>
        </a:p>
      </dgm:t>
    </dgm:pt>
    <dgm:pt modelId="{5CA14630-F930-48D7-A0EB-A24FAFA6E9A4}" type="pres">
      <dgm:prSet presAssocID="{06521555-C35E-49E9-B8BC-F7E15366B801}" presName="sibTrans" presStyleCnt="0"/>
      <dgm:spPr/>
    </dgm:pt>
    <dgm:pt modelId="{3436A56D-C562-40F3-BC85-CD3D2B4E33D8}" type="pres">
      <dgm:prSet presAssocID="{B6DFA010-B097-4888-9ACD-E9A58E78BE69}" presName="node" presStyleLbl="alignAccFollowNode1" presStyleIdx="11" presStyleCnt="20">
        <dgm:presLayoutVars>
          <dgm:bulletEnabled val="1"/>
        </dgm:presLayoutVars>
      </dgm:prSet>
      <dgm:spPr/>
      <dgm:t>
        <a:bodyPr/>
        <a:lstStyle/>
        <a:p>
          <a:endParaRPr lang="en-US"/>
        </a:p>
      </dgm:t>
    </dgm:pt>
    <dgm:pt modelId="{9B2AC40B-54CB-40EE-BC72-AEF7F7A93226}" type="pres">
      <dgm:prSet presAssocID="{E9D23162-127A-4F73-AD26-9493937B7C1A}" presName="vSp" presStyleCnt="0"/>
      <dgm:spPr/>
    </dgm:pt>
    <dgm:pt modelId="{AD78EBF7-B8C7-45FE-8634-2BB3E29DFB78}" type="pres">
      <dgm:prSet presAssocID="{9C464569-42E8-4B76-BD91-46F9C202F209}" presName="horFlow" presStyleCnt="0"/>
      <dgm:spPr/>
    </dgm:pt>
    <dgm:pt modelId="{DBCE7A30-F25E-48C4-89B0-3DE6BA2A5BAF}" type="pres">
      <dgm:prSet presAssocID="{9C464569-42E8-4B76-BD91-46F9C202F209}" presName="bigChev" presStyleLbl="node1" presStyleIdx="2" presStyleCnt="3"/>
      <dgm:spPr/>
      <dgm:t>
        <a:bodyPr/>
        <a:lstStyle/>
        <a:p>
          <a:endParaRPr lang="en-US"/>
        </a:p>
      </dgm:t>
    </dgm:pt>
    <dgm:pt modelId="{034EE0B9-9C52-4043-8BF7-AEDBEEA031F3}" type="pres">
      <dgm:prSet presAssocID="{00DF881D-BA6E-4E27-9617-818A78C5A17B}" presName="parTrans" presStyleCnt="0"/>
      <dgm:spPr/>
    </dgm:pt>
    <dgm:pt modelId="{F04991C6-10AE-4628-96AF-B8A6B1D3C572}" type="pres">
      <dgm:prSet presAssocID="{E799E624-3CCE-4FF6-AC7C-5EC66839F15D}" presName="node" presStyleLbl="alignAccFollowNode1" presStyleIdx="12" presStyleCnt="20">
        <dgm:presLayoutVars>
          <dgm:bulletEnabled val="1"/>
        </dgm:presLayoutVars>
      </dgm:prSet>
      <dgm:spPr/>
      <dgm:t>
        <a:bodyPr/>
        <a:lstStyle/>
        <a:p>
          <a:endParaRPr lang="en-US"/>
        </a:p>
      </dgm:t>
    </dgm:pt>
    <dgm:pt modelId="{D3C286E1-6C8E-462F-BD81-9C75F2BB4B1B}" type="pres">
      <dgm:prSet presAssocID="{A2BB707B-8E09-4882-A38D-B55954988407}" presName="sibTrans" presStyleCnt="0"/>
      <dgm:spPr/>
    </dgm:pt>
    <dgm:pt modelId="{4FB4AF2A-2876-4E78-B3F6-9B1E7958E122}" type="pres">
      <dgm:prSet presAssocID="{D8B9257A-0C24-4036-97A2-65022D44C96F}" presName="node" presStyleLbl="alignAccFollowNode1" presStyleIdx="13" presStyleCnt="20">
        <dgm:presLayoutVars>
          <dgm:bulletEnabled val="1"/>
        </dgm:presLayoutVars>
      </dgm:prSet>
      <dgm:spPr/>
      <dgm:t>
        <a:bodyPr/>
        <a:lstStyle/>
        <a:p>
          <a:endParaRPr lang="en-US"/>
        </a:p>
      </dgm:t>
    </dgm:pt>
    <dgm:pt modelId="{FD9A9585-9B9A-4F0F-9B59-4243DF240FE9}" type="pres">
      <dgm:prSet presAssocID="{9A985595-77C2-4F1B-BE1F-2E2B5CC85CF1}" presName="sibTrans" presStyleCnt="0"/>
      <dgm:spPr/>
    </dgm:pt>
    <dgm:pt modelId="{877CF25A-A9D7-4474-8027-A52BE2ACFD8E}" type="pres">
      <dgm:prSet presAssocID="{6F504B17-1C21-4882-BE3A-6A9E5D2EC4C9}" presName="node" presStyleLbl="alignAccFollowNode1" presStyleIdx="14" presStyleCnt="20">
        <dgm:presLayoutVars>
          <dgm:bulletEnabled val="1"/>
        </dgm:presLayoutVars>
      </dgm:prSet>
      <dgm:spPr/>
      <dgm:t>
        <a:bodyPr/>
        <a:lstStyle/>
        <a:p>
          <a:endParaRPr lang="en-US"/>
        </a:p>
      </dgm:t>
    </dgm:pt>
    <dgm:pt modelId="{DCF4D37F-F3D3-4CFC-844F-A330E1A7934B}" type="pres">
      <dgm:prSet presAssocID="{F2CBD153-1494-4DEC-9058-28A8EC1EE77C}" presName="sibTrans" presStyleCnt="0"/>
      <dgm:spPr/>
    </dgm:pt>
    <dgm:pt modelId="{232606DD-4B4B-490F-830D-C1B0E21A8766}" type="pres">
      <dgm:prSet presAssocID="{922CB1DB-CE29-47AA-8842-76C7230B253E}" presName="node" presStyleLbl="alignAccFollowNode1" presStyleIdx="15" presStyleCnt="20">
        <dgm:presLayoutVars>
          <dgm:bulletEnabled val="1"/>
        </dgm:presLayoutVars>
      </dgm:prSet>
      <dgm:spPr/>
      <dgm:t>
        <a:bodyPr/>
        <a:lstStyle/>
        <a:p>
          <a:endParaRPr lang="en-US"/>
        </a:p>
      </dgm:t>
    </dgm:pt>
    <dgm:pt modelId="{E38A2615-5729-48B0-AD62-55556D8CD5D5}" type="pres">
      <dgm:prSet presAssocID="{8A8773A4-4285-4FE1-81E3-DBEBC2FC3500}" presName="sibTrans" presStyleCnt="0"/>
      <dgm:spPr/>
    </dgm:pt>
    <dgm:pt modelId="{8EBF09A6-CED9-4FAA-B0D0-4F56018507F4}" type="pres">
      <dgm:prSet presAssocID="{E4DE4365-C589-4991-8B9E-83F75FA59E71}" presName="node" presStyleLbl="alignAccFollowNode1" presStyleIdx="16" presStyleCnt="20">
        <dgm:presLayoutVars>
          <dgm:bulletEnabled val="1"/>
        </dgm:presLayoutVars>
      </dgm:prSet>
      <dgm:spPr/>
      <dgm:t>
        <a:bodyPr/>
        <a:lstStyle/>
        <a:p>
          <a:endParaRPr lang="en-US"/>
        </a:p>
      </dgm:t>
    </dgm:pt>
    <dgm:pt modelId="{E5FAF0DF-8739-4E45-8FBE-D494E76DC7E8}" type="pres">
      <dgm:prSet presAssocID="{00CBB45D-E110-401E-908D-6383106BB966}" presName="sibTrans" presStyleCnt="0"/>
      <dgm:spPr/>
    </dgm:pt>
    <dgm:pt modelId="{B3DA7E68-8111-4F93-BFF6-FBA53816DE66}" type="pres">
      <dgm:prSet presAssocID="{9D752866-08E2-4078-B22D-5A81FA045B5D}" presName="node" presStyleLbl="alignAccFollowNode1" presStyleIdx="17" presStyleCnt="20">
        <dgm:presLayoutVars>
          <dgm:bulletEnabled val="1"/>
        </dgm:presLayoutVars>
      </dgm:prSet>
      <dgm:spPr/>
      <dgm:t>
        <a:bodyPr/>
        <a:lstStyle/>
        <a:p>
          <a:endParaRPr lang="en-US"/>
        </a:p>
      </dgm:t>
    </dgm:pt>
    <dgm:pt modelId="{EA34BDD7-5BE7-47EE-940A-3775023EFA40}" type="pres">
      <dgm:prSet presAssocID="{9544D3C4-40DE-4806-ADC1-A54ECF44183A}" presName="sibTrans" presStyleCnt="0"/>
      <dgm:spPr/>
    </dgm:pt>
    <dgm:pt modelId="{11F6FEEF-6386-4E95-AEB9-3234553544F3}" type="pres">
      <dgm:prSet presAssocID="{24CF8926-CCE9-4FC9-B782-849411B04023}" presName="node" presStyleLbl="alignAccFollowNode1" presStyleIdx="18" presStyleCnt="20">
        <dgm:presLayoutVars>
          <dgm:bulletEnabled val="1"/>
        </dgm:presLayoutVars>
      </dgm:prSet>
      <dgm:spPr/>
      <dgm:t>
        <a:bodyPr/>
        <a:lstStyle/>
        <a:p>
          <a:endParaRPr lang="en-US"/>
        </a:p>
      </dgm:t>
    </dgm:pt>
    <dgm:pt modelId="{15E54AE9-8790-4816-9061-D9F045556F21}" type="pres">
      <dgm:prSet presAssocID="{78921A72-0AF9-448A-9EDF-5CB0FB92CA2E}" presName="sibTrans" presStyleCnt="0"/>
      <dgm:spPr/>
    </dgm:pt>
    <dgm:pt modelId="{8CE2880D-CD29-4F12-8031-7EAEEC38B65C}" type="pres">
      <dgm:prSet presAssocID="{1F82FBF2-8457-4984-A42C-65513B1678AB}" presName="node" presStyleLbl="alignAccFollowNode1" presStyleIdx="19" presStyleCnt="20">
        <dgm:presLayoutVars>
          <dgm:bulletEnabled val="1"/>
        </dgm:presLayoutVars>
      </dgm:prSet>
      <dgm:spPr/>
      <dgm:t>
        <a:bodyPr/>
        <a:lstStyle/>
        <a:p>
          <a:endParaRPr lang="en-US"/>
        </a:p>
      </dgm:t>
    </dgm:pt>
  </dgm:ptLst>
  <dgm:cxnLst>
    <dgm:cxn modelId="{6E7258C8-E89B-4868-A667-185692E10D6F}" srcId="{C5AE360C-2FFB-42B7-B5F5-424BE07DE303}" destId="{894ECEEE-209A-4879-8B1D-12BB30B5CC13}" srcOrd="2" destOrd="0" parTransId="{EAFD280E-D19F-4E26-834D-947457699AF3}" sibTransId="{28773BE5-8D6C-4F15-91AC-4798B3EDA653}"/>
    <dgm:cxn modelId="{9147FD4C-017C-49C9-BECE-A726957D8D27}" type="presOf" srcId="{922CB1DB-CE29-47AA-8842-76C7230B253E}" destId="{232606DD-4B4B-490F-830D-C1B0E21A8766}" srcOrd="0" destOrd="0" presId="urn:microsoft.com/office/officeart/2005/8/layout/lProcess3"/>
    <dgm:cxn modelId="{C87D9BDA-B71E-4BD6-9BAC-9666E1986E50}" type="presOf" srcId="{1F82FBF2-8457-4984-A42C-65513B1678AB}" destId="{8CE2880D-CD29-4F12-8031-7EAEEC38B65C}" srcOrd="0" destOrd="0" presId="urn:microsoft.com/office/officeart/2005/8/layout/lProcess3"/>
    <dgm:cxn modelId="{22C4869B-1677-4445-A3E6-595C58A586E4}" type="presOf" srcId="{9434989B-3A73-48B0-93A0-2DA52C2ABE73}" destId="{9AF02B8E-F5C2-422D-8679-CBD8EE17C206}" srcOrd="0" destOrd="0" presId="urn:microsoft.com/office/officeart/2005/8/layout/lProcess3"/>
    <dgm:cxn modelId="{3A1B2C47-D566-482E-B492-83CD6A33A0DB}" srcId="{9C464569-42E8-4B76-BD91-46F9C202F209}" destId="{D8B9257A-0C24-4036-97A2-65022D44C96F}" srcOrd="1" destOrd="0" parTransId="{5104656E-0039-4A18-8BCE-B739B4426602}" sibTransId="{9A985595-77C2-4F1B-BE1F-2E2B5CC85CF1}"/>
    <dgm:cxn modelId="{B899DA5A-7945-4302-8B16-FB1A1221222A}" srcId="{9C464569-42E8-4B76-BD91-46F9C202F209}" destId="{1F82FBF2-8457-4984-A42C-65513B1678AB}" srcOrd="7" destOrd="0" parTransId="{21B6B8CE-1F61-4A30-92C3-D2859ACF620F}" sibTransId="{C26E8C63-4601-42C5-9997-84E6CD784A2D}"/>
    <dgm:cxn modelId="{AAFA06B6-6ADC-4613-9F54-66E22919C488}" type="presOf" srcId="{0093816E-41AC-46D2-95B3-DEB5E133D479}" destId="{03C10407-BDB8-414C-B050-7D280B4555EA}" srcOrd="0" destOrd="0" presId="urn:microsoft.com/office/officeart/2005/8/layout/lProcess3"/>
    <dgm:cxn modelId="{3759AABB-DBBD-4DC6-BA12-D52300132A67}" srcId="{C5AE360C-2FFB-42B7-B5F5-424BE07DE303}" destId="{9434989B-3A73-48B0-93A0-2DA52C2ABE73}" srcOrd="3" destOrd="0" parTransId="{9F8EE9BE-19BE-4962-8BE9-C24863B472DF}" sibTransId="{E793968F-1679-4137-9E6B-AAABBD9581F1}"/>
    <dgm:cxn modelId="{B8AD99ED-53D4-4498-9002-6961C1FBBDF3}" srcId="{9C464569-42E8-4B76-BD91-46F9C202F209}" destId="{6F504B17-1C21-4882-BE3A-6A9E5D2EC4C9}" srcOrd="2" destOrd="0" parTransId="{24E51830-FB68-4C51-B76E-7ED5820ACC4C}" sibTransId="{F2CBD153-1494-4DEC-9058-28A8EC1EE77C}"/>
    <dgm:cxn modelId="{CDA48797-C3E9-46A9-9EBB-B30C74BBDEFF}" srcId="{9C464569-42E8-4B76-BD91-46F9C202F209}" destId="{922CB1DB-CE29-47AA-8842-76C7230B253E}" srcOrd="3" destOrd="0" parTransId="{C1C954E0-D6C8-4D86-A703-626C6102E7E0}" sibTransId="{8A8773A4-4285-4FE1-81E3-DBEBC2FC3500}"/>
    <dgm:cxn modelId="{44330B2D-4B9E-4209-A6FD-8546F1B239CC}" srcId="{F8A3E809-435C-4C9E-A5E1-56E17FE35B3D}" destId="{E9D23162-127A-4F73-AD26-9493937B7C1A}" srcOrd="1" destOrd="0" parTransId="{052DCE59-1BDF-4F60-B906-C48EFB451118}" sibTransId="{5A528EC4-1C05-4218-BD80-7036D669997D}"/>
    <dgm:cxn modelId="{C175EF0B-8ACD-4A14-BE1E-DDDF8988FAC8}" type="presOf" srcId="{0EC076FD-2B7C-4EB2-82D4-A35346E62BC5}" destId="{344AB822-2FC0-4608-95DE-57AA0A5CD92E}" srcOrd="0" destOrd="0" presId="urn:microsoft.com/office/officeart/2005/8/layout/lProcess3"/>
    <dgm:cxn modelId="{FBA2BA67-8AB8-493D-B0D6-996DBA7A1F12}" type="presOf" srcId="{F8A3E809-435C-4C9E-A5E1-56E17FE35B3D}" destId="{8D1FF6AF-27ED-49F9-84FB-9BBF7CA9C6D8}" srcOrd="0" destOrd="0" presId="urn:microsoft.com/office/officeart/2005/8/layout/lProcess3"/>
    <dgm:cxn modelId="{0CA573D6-408A-49A5-B666-337D5251BF4F}" type="presOf" srcId="{ED5C73B7-7F64-4B8E-A11A-596C319E8F88}" destId="{273D818A-C131-41A7-9D8D-0ECF3E7DA1E7}" srcOrd="0" destOrd="0" presId="urn:microsoft.com/office/officeart/2005/8/layout/lProcess3"/>
    <dgm:cxn modelId="{E680AAE2-7848-4C7D-9089-299368B1CBCD}" type="presOf" srcId="{C5AE360C-2FFB-42B7-B5F5-424BE07DE303}" destId="{878FE302-4EDE-498D-9A3D-1CDF984A638E}" srcOrd="0" destOrd="0" presId="urn:microsoft.com/office/officeart/2005/8/layout/lProcess3"/>
    <dgm:cxn modelId="{53CEBFC6-2027-4A6E-B1D9-13E19FDDF98E}" srcId="{C5AE360C-2FFB-42B7-B5F5-424BE07DE303}" destId="{0093816E-41AC-46D2-95B3-DEB5E133D479}" srcOrd="0" destOrd="0" parTransId="{22729386-859B-4797-80B0-5DA9F99CD582}" sibTransId="{681B6DBF-E77C-47D0-9417-AFC1868BFB2C}"/>
    <dgm:cxn modelId="{4615D552-8121-44AC-90B5-D7E6B67E2D3D}" type="presOf" srcId="{DC02BD64-340F-4CFA-9617-8A220BEDAF88}" destId="{59D8C00C-2362-41D1-83D6-DC0A4D3E9A03}" srcOrd="0" destOrd="0" presId="urn:microsoft.com/office/officeart/2005/8/layout/lProcess3"/>
    <dgm:cxn modelId="{A473FBB2-D769-480A-A483-488D8DDB1C0F}" srcId="{9C464569-42E8-4B76-BD91-46F9C202F209}" destId="{24CF8926-CCE9-4FC9-B782-849411B04023}" srcOrd="6" destOrd="0" parTransId="{5A4437A6-7BAB-4605-AD41-D3C0CCDBF414}" sibTransId="{78921A72-0AF9-448A-9EDF-5CB0FB92CA2E}"/>
    <dgm:cxn modelId="{1AD6C1AC-43BA-4C09-8E93-0F7F6E2C8935}" srcId="{E9D23162-127A-4F73-AD26-9493937B7C1A}" destId="{DC02BD64-340F-4CFA-9617-8A220BEDAF88}" srcOrd="4" destOrd="0" parTransId="{DC4C6A70-7A41-474A-81F1-8FE31D767EC3}" sibTransId="{06521555-C35E-49E9-B8BC-F7E15366B801}"/>
    <dgm:cxn modelId="{F406D450-15BE-44AA-A98C-EFC9284DF50F}" srcId="{C5AE360C-2FFB-42B7-B5F5-424BE07DE303}" destId="{0EC076FD-2B7C-4EB2-82D4-A35346E62BC5}" srcOrd="4" destOrd="0" parTransId="{5E6893C4-AB73-490E-985C-F50F6BB0DC8E}" sibTransId="{8DF25308-C4AA-46AE-A539-1F9FD663D81F}"/>
    <dgm:cxn modelId="{010D1196-5D8C-4937-8AEE-996156C9DFDB}" type="presOf" srcId="{435260B5-EFA9-4090-8EEA-C769593271AD}" destId="{DA8F665F-E29A-4ECE-B182-A80775E22D4B}" srcOrd="0" destOrd="0" presId="urn:microsoft.com/office/officeart/2005/8/layout/lProcess3"/>
    <dgm:cxn modelId="{42EB187A-7D5F-4BD6-81C7-FE199F2555F4}" type="presOf" srcId="{B6DFA010-B097-4888-9ACD-E9A58E78BE69}" destId="{3436A56D-C562-40F3-BC85-CD3D2B4E33D8}" srcOrd="0" destOrd="0" presId="urn:microsoft.com/office/officeart/2005/8/layout/lProcess3"/>
    <dgm:cxn modelId="{08767B20-10BA-4CEC-AC93-6A2702B6955E}" srcId="{E9D23162-127A-4F73-AD26-9493937B7C1A}" destId="{ED5C73B7-7F64-4B8E-A11A-596C319E8F88}" srcOrd="1" destOrd="0" parTransId="{DD5378C2-0344-4257-A8CD-D4385D7257BF}" sibTransId="{D3E53E0A-838A-453C-8EE1-13DB47F42008}"/>
    <dgm:cxn modelId="{C58EE665-AF04-4B68-B19D-E8FC58655119}" srcId="{9C464569-42E8-4B76-BD91-46F9C202F209}" destId="{9D752866-08E2-4078-B22D-5A81FA045B5D}" srcOrd="5" destOrd="0" parTransId="{B5829B7A-A7BE-451E-A7DB-1E2A41C2D448}" sibTransId="{9544D3C4-40DE-4806-ADC1-A54ECF44183A}"/>
    <dgm:cxn modelId="{896A00EC-8FDD-400A-9738-8E046DC7A109}" srcId="{E9D23162-127A-4F73-AD26-9493937B7C1A}" destId="{435260B5-EFA9-4090-8EEA-C769593271AD}" srcOrd="2" destOrd="0" parTransId="{F2C320F7-ADBE-47DA-987B-4CDB7A743548}" sibTransId="{C5DB31C4-EA16-49E8-98B2-974AA64B7DDA}"/>
    <dgm:cxn modelId="{31E28037-0CE6-45ED-9398-4C9E2730360E}" srcId="{9C464569-42E8-4B76-BD91-46F9C202F209}" destId="{E799E624-3CCE-4FF6-AC7C-5EC66839F15D}" srcOrd="0" destOrd="0" parTransId="{00DF881D-BA6E-4E27-9617-818A78C5A17B}" sibTransId="{A2BB707B-8E09-4882-A38D-B55954988407}"/>
    <dgm:cxn modelId="{5ED78BC6-C6BA-4FAF-B70B-39D7E7C2BBFE}" type="presOf" srcId="{894ECEEE-209A-4879-8B1D-12BB30B5CC13}" destId="{FD81A40A-D247-47B0-9D2B-A195EE602080}" srcOrd="0" destOrd="0" presId="urn:microsoft.com/office/officeart/2005/8/layout/lProcess3"/>
    <dgm:cxn modelId="{FEA7A244-943C-44C0-9C88-5B6AD9D50740}" srcId="{E9D23162-127A-4F73-AD26-9493937B7C1A}" destId="{8199028D-0219-4F99-A3E6-525F844E4311}" srcOrd="0" destOrd="0" parTransId="{825BE9BA-797D-4E47-B2B3-611E3DBF4B75}" sibTransId="{DFBF3297-6B34-469C-9DD7-FE57575E2F86}"/>
    <dgm:cxn modelId="{7A8F43D7-5354-4FD8-B044-133E9AA97967}" srcId="{E9D23162-127A-4F73-AD26-9493937B7C1A}" destId="{B6DFA010-B097-4888-9ACD-E9A58E78BE69}" srcOrd="5" destOrd="0" parTransId="{E7A29F8D-36ED-49DC-8CE9-01C7B5FCBCBF}" sibTransId="{11E5BB2C-8ACD-4F5F-A1B1-FE6FC40FA6AB}"/>
    <dgm:cxn modelId="{485E8EE6-014E-41F1-B0E5-B86F560874F1}" type="presOf" srcId="{E799E624-3CCE-4FF6-AC7C-5EC66839F15D}" destId="{F04991C6-10AE-4628-96AF-B8A6B1D3C572}" srcOrd="0" destOrd="0" presId="urn:microsoft.com/office/officeart/2005/8/layout/lProcess3"/>
    <dgm:cxn modelId="{2C74B182-8EAC-4AD9-8CC2-85077EC12D17}" srcId="{9C464569-42E8-4B76-BD91-46F9C202F209}" destId="{E4DE4365-C589-4991-8B9E-83F75FA59E71}" srcOrd="4" destOrd="0" parTransId="{F06044C9-34D6-498C-BB1B-82B061AB878F}" sibTransId="{00CBB45D-E110-401E-908D-6383106BB966}"/>
    <dgm:cxn modelId="{B9136EF8-BE96-40AD-8166-7058622F6346}" srcId="{E9D23162-127A-4F73-AD26-9493937B7C1A}" destId="{B08C4164-6F95-40AE-8A30-D4758F69E021}" srcOrd="3" destOrd="0" parTransId="{4E4FAE56-C449-4DB7-AEB5-2CFB0EDE4940}" sibTransId="{EE7FAF9D-161D-421F-B0ED-54C763032FC9}"/>
    <dgm:cxn modelId="{A5DB3BC0-3018-47EC-B0D9-70F3C7399F04}" type="presOf" srcId="{E9D23162-127A-4F73-AD26-9493937B7C1A}" destId="{A3F7E7DB-E061-4CA1-A562-85C859ACE679}" srcOrd="0" destOrd="0" presId="urn:microsoft.com/office/officeart/2005/8/layout/lProcess3"/>
    <dgm:cxn modelId="{3E603668-D355-4CAC-B8EF-8023865D62DD}" srcId="{F8A3E809-435C-4C9E-A5E1-56E17FE35B3D}" destId="{C5AE360C-2FFB-42B7-B5F5-424BE07DE303}" srcOrd="0" destOrd="0" parTransId="{4086F56E-F9B4-4FEB-BA9C-B2BDCEFC58D6}" sibTransId="{1D9EA279-2138-4F92-9833-97D1F6335A42}"/>
    <dgm:cxn modelId="{EB5B6091-1455-47EC-BD62-3FD88FFE9108}" type="presOf" srcId="{9D752866-08E2-4078-B22D-5A81FA045B5D}" destId="{B3DA7E68-8111-4F93-BFF6-FBA53816DE66}" srcOrd="0" destOrd="0" presId="urn:microsoft.com/office/officeart/2005/8/layout/lProcess3"/>
    <dgm:cxn modelId="{726AE007-6004-4F77-89FD-485EFA607BD3}" type="presOf" srcId="{852E121D-A47F-4DBB-B222-9471F3949DAC}" destId="{2837F4DB-D9AC-4D4C-8F29-D368533153AA}" srcOrd="0" destOrd="0" presId="urn:microsoft.com/office/officeart/2005/8/layout/lProcess3"/>
    <dgm:cxn modelId="{ADB893E6-4E94-4591-8AAE-42BCE9928067}" srcId="{F8A3E809-435C-4C9E-A5E1-56E17FE35B3D}" destId="{9C464569-42E8-4B76-BD91-46F9C202F209}" srcOrd="2" destOrd="0" parTransId="{2F56D09E-2202-4198-821F-7D7C5C48EC86}" sibTransId="{97322257-880E-4850-B3C5-8ADFAC042A53}"/>
    <dgm:cxn modelId="{3FB43EFF-FAC6-46C9-80F3-7DC63BFF4F97}" type="presOf" srcId="{8199028D-0219-4F99-A3E6-525F844E4311}" destId="{2E0CF578-BE64-41D2-9D30-9FFFA019235D}" srcOrd="0" destOrd="0" presId="urn:microsoft.com/office/officeart/2005/8/layout/lProcess3"/>
    <dgm:cxn modelId="{60C6E709-F05F-432D-B8DD-E799EFEC6DCE}" srcId="{C5AE360C-2FFB-42B7-B5F5-424BE07DE303}" destId="{F2BC8EDB-DAE3-45F3-BD73-09E75E6BFF47}" srcOrd="5" destOrd="0" parTransId="{F76E1024-B86F-4157-B7BF-FF8EEDBC8014}" sibTransId="{AEC90B32-F7DC-45D0-81DE-8FEC8BE595E7}"/>
    <dgm:cxn modelId="{3A92E049-ED3F-4DD9-A61F-95C9D78AAB59}" type="presOf" srcId="{6F504B17-1C21-4882-BE3A-6A9E5D2EC4C9}" destId="{877CF25A-A9D7-4474-8027-A52BE2ACFD8E}" srcOrd="0" destOrd="0" presId="urn:microsoft.com/office/officeart/2005/8/layout/lProcess3"/>
    <dgm:cxn modelId="{D15A39D5-5615-41B5-9E63-4EDE1EC19BED}" srcId="{C5AE360C-2FFB-42B7-B5F5-424BE07DE303}" destId="{852E121D-A47F-4DBB-B222-9471F3949DAC}" srcOrd="1" destOrd="0" parTransId="{4ED0F912-00E2-4692-92D4-72AE84790012}" sibTransId="{447E9758-6A1F-46C1-8860-018ACF6834FB}"/>
    <dgm:cxn modelId="{4DBF9F6D-E9E9-450C-A967-FA448C89A898}" type="presOf" srcId="{F2BC8EDB-DAE3-45F3-BD73-09E75E6BFF47}" destId="{88DCEDCE-814F-4C2A-82F9-9077BAC0868D}" srcOrd="0" destOrd="0" presId="urn:microsoft.com/office/officeart/2005/8/layout/lProcess3"/>
    <dgm:cxn modelId="{148E8EE3-A8FC-489C-A6C4-141CB65A850B}" type="presOf" srcId="{E4DE4365-C589-4991-8B9E-83F75FA59E71}" destId="{8EBF09A6-CED9-4FAA-B0D0-4F56018507F4}" srcOrd="0" destOrd="0" presId="urn:microsoft.com/office/officeart/2005/8/layout/lProcess3"/>
    <dgm:cxn modelId="{0655FB8E-6C32-4938-BBE3-6CDE4114E805}" type="presOf" srcId="{B08C4164-6F95-40AE-8A30-D4758F69E021}" destId="{2215F37B-E042-4696-8817-7FFC63AE001E}" srcOrd="0" destOrd="0" presId="urn:microsoft.com/office/officeart/2005/8/layout/lProcess3"/>
    <dgm:cxn modelId="{929892D2-E2FB-4701-AE75-566A315FA24D}" type="presOf" srcId="{24CF8926-CCE9-4FC9-B782-849411B04023}" destId="{11F6FEEF-6386-4E95-AEB9-3234553544F3}" srcOrd="0" destOrd="0" presId="urn:microsoft.com/office/officeart/2005/8/layout/lProcess3"/>
    <dgm:cxn modelId="{8F9BF01A-881F-4CAC-A4A3-408CAC81DA1C}" type="presOf" srcId="{D8B9257A-0C24-4036-97A2-65022D44C96F}" destId="{4FB4AF2A-2876-4E78-B3F6-9B1E7958E122}" srcOrd="0" destOrd="0" presId="urn:microsoft.com/office/officeart/2005/8/layout/lProcess3"/>
    <dgm:cxn modelId="{27F43986-2DED-4915-9339-8823B0820B7D}" type="presOf" srcId="{9C464569-42E8-4B76-BD91-46F9C202F209}" destId="{DBCE7A30-F25E-48C4-89B0-3DE6BA2A5BAF}" srcOrd="0" destOrd="0" presId="urn:microsoft.com/office/officeart/2005/8/layout/lProcess3"/>
    <dgm:cxn modelId="{E63EFBBA-8C86-4681-AC5F-D600AE0BBFC7}" type="presParOf" srcId="{8D1FF6AF-27ED-49F9-84FB-9BBF7CA9C6D8}" destId="{8221A00F-1707-42F9-B66B-D55C88595547}" srcOrd="0" destOrd="0" presId="urn:microsoft.com/office/officeart/2005/8/layout/lProcess3"/>
    <dgm:cxn modelId="{E10F398A-BE89-4609-8DE8-7B7B1D77A366}" type="presParOf" srcId="{8221A00F-1707-42F9-B66B-D55C88595547}" destId="{878FE302-4EDE-498D-9A3D-1CDF984A638E}" srcOrd="0" destOrd="0" presId="urn:microsoft.com/office/officeart/2005/8/layout/lProcess3"/>
    <dgm:cxn modelId="{29DE3DB5-5AEA-45B9-8021-F56D482B5CF5}" type="presParOf" srcId="{8221A00F-1707-42F9-B66B-D55C88595547}" destId="{33844EDB-AB3F-499B-B971-8EA31E46FBC0}" srcOrd="1" destOrd="0" presId="urn:microsoft.com/office/officeart/2005/8/layout/lProcess3"/>
    <dgm:cxn modelId="{E87CE752-091F-470F-BF15-DE1129966B62}" type="presParOf" srcId="{8221A00F-1707-42F9-B66B-D55C88595547}" destId="{03C10407-BDB8-414C-B050-7D280B4555EA}" srcOrd="2" destOrd="0" presId="urn:microsoft.com/office/officeart/2005/8/layout/lProcess3"/>
    <dgm:cxn modelId="{0416D951-5169-460C-A7DA-98BCED08EFC7}" type="presParOf" srcId="{8221A00F-1707-42F9-B66B-D55C88595547}" destId="{1FE3B605-4DD4-433D-896A-32F66E2D60AE}" srcOrd="3" destOrd="0" presId="urn:microsoft.com/office/officeart/2005/8/layout/lProcess3"/>
    <dgm:cxn modelId="{387FFC1D-7336-4719-B596-E6EEC65D144F}" type="presParOf" srcId="{8221A00F-1707-42F9-B66B-D55C88595547}" destId="{2837F4DB-D9AC-4D4C-8F29-D368533153AA}" srcOrd="4" destOrd="0" presId="urn:microsoft.com/office/officeart/2005/8/layout/lProcess3"/>
    <dgm:cxn modelId="{ECC78F96-491B-4432-9075-C3F5D770BE5D}" type="presParOf" srcId="{8221A00F-1707-42F9-B66B-D55C88595547}" destId="{413F49AE-72FD-4E4C-A460-3E85CEA9B492}" srcOrd="5" destOrd="0" presId="urn:microsoft.com/office/officeart/2005/8/layout/lProcess3"/>
    <dgm:cxn modelId="{3B27365D-EB1E-4AD8-867F-9B218FEE2FAB}" type="presParOf" srcId="{8221A00F-1707-42F9-B66B-D55C88595547}" destId="{FD81A40A-D247-47B0-9D2B-A195EE602080}" srcOrd="6" destOrd="0" presId="urn:microsoft.com/office/officeart/2005/8/layout/lProcess3"/>
    <dgm:cxn modelId="{E3D63814-6AE0-42D9-B1B2-8A25911B104F}" type="presParOf" srcId="{8221A00F-1707-42F9-B66B-D55C88595547}" destId="{5D30D69A-28DC-4373-B8B7-0D2C68C04291}" srcOrd="7" destOrd="0" presId="urn:microsoft.com/office/officeart/2005/8/layout/lProcess3"/>
    <dgm:cxn modelId="{D0448F45-FC29-49F3-9D02-870EBF850B1A}" type="presParOf" srcId="{8221A00F-1707-42F9-B66B-D55C88595547}" destId="{9AF02B8E-F5C2-422D-8679-CBD8EE17C206}" srcOrd="8" destOrd="0" presId="urn:microsoft.com/office/officeart/2005/8/layout/lProcess3"/>
    <dgm:cxn modelId="{8D3EAD47-D904-4C17-898B-7222F4B9E884}" type="presParOf" srcId="{8221A00F-1707-42F9-B66B-D55C88595547}" destId="{815FD658-325F-4A09-9E24-01B19D18493F}" srcOrd="9" destOrd="0" presId="urn:microsoft.com/office/officeart/2005/8/layout/lProcess3"/>
    <dgm:cxn modelId="{E3B3FB27-0FB2-4EC9-8046-D654363360D4}" type="presParOf" srcId="{8221A00F-1707-42F9-B66B-D55C88595547}" destId="{344AB822-2FC0-4608-95DE-57AA0A5CD92E}" srcOrd="10" destOrd="0" presId="urn:microsoft.com/office/officeart/2005/8/layout/lProcess3"/>
    <dgm:cxn modelId="{ECC8BBAD-33D6-4CDE-BE3E-E1190E40C10F}" type="presParOf" srcId="{8221A00F-1707-42F9-B66B-D55C88595547}" destId="{04D36C06-7087-4DD0-A82C-1CD7CF1550B3}" srcOrd="11" destOrd="0" presId="urn:microsoft.com/office/officeart/2005/8/layout/lProcess3"/>
    <dgm:cxn modelId="{697C9604-CC16-48C9-B5F4-75AA87709941}" type="presParOf" srcId="{8221A00F-1707-42F9-B66B-D55C88595547}" destId="{88DCEDCE-814F-4C2A-82F9-9077BAC0868D}" srcOrd="12" destOrd="0" presId="urn:microsoft.com/office/officeart/2005/8/layout/lProcess3"/>
    <dgm:cxn modelId="{C4C0E5EE-2325-4571-9A74-ACC034795DD1}" type="presParOf" srcId="{8D1FF6AF-27ED-49F9-84FB-9BBF7CA9C6D8}" destId="{2BC8E963-AA28-4557-9731-A5AA853AD9E9}" srcOrd="1" destOrd="0" presId="urn:microsoft.com/office/officeart/2005/8/layout/lProcess3"/>
    <dgm:cxn modelId="{EEF3C3A4-4657-4199-AA8C-D386806CB02F}" type="presParOf" srcId="{8D1FF6AF-27ED-49F9-84FB-9BBF7CA9C6D8}" destId="{9EDD2C3D-1402-498B-9BFC-D080F5F9E313}" srcOrd="2" destOrd="0" presId="urn:microsoft.com/office/officeart/2005/8/layout/lProcess3"/>
    <dgm:cxn modelId="{BE221C2F-ABD3-4EFE-BBB9-4D7F182821E1}" type="presParOf" srcId="{9EDD2C3D-1402-498B-9BFC-D080F5F9E313}" destId="{A3F7E7DB-E061-4CA1-A562-85C859ACE679}" srcOrd="0" destOrd="0" presId="urn:microsoft.com/office/officeart/2005/8/layout/lProcess3"/>
    <dgm:cxn modelId="{CF04F921-1051-4E70-95DD-83B4D8945626}" type="presParOf" srcId="{9EDD2C3D-1402-498B-9BFC-D080F5F9E313}" destId="{E818D740-9F27-40F8-A3CA-CECDD1466905}" srcOrd="1" destOrd="0" presId="urn:microsoft.com/office/officeart/2005/8/layout/lProcess3"/>
    <dgm:cxn modelId="{C6C76222-E35F-483B-9D20-C3EB36C63C9D}" type="presParOf" srcId="{9EDD2C3D-1402-498B-9BFC-D080F5F9E313}" destId="{2E0CF578-BE64-41D2-9D30-9FFFA019235D}" srcOrd="2" destOrd="0" presId="urn:microsoft.com/office/officeart/2005/8/layout/lProcess3"/>
    <dgm:cxn modelId="{BEC297AF-A477-4936-9E3E-54A9E33578B1}" type="presParOf" srcId="{9EDD2C3D-1402-498B-9BFC-D080F5F9E313}" destId="{CF72103C-C80E-400B-BC29-E9620CA1E1DE}" srcOrd="3" destOrd="0" presId="urn:microsoft.com/office/officeart/2005/8/layout/lProcess3"/>
    <dgm:cxn modelId="{2606FC86-6265-4B45-AD5E-EB141833B5F3}" type="presParOf" srcId="{9EDD2C3D-1402-498B-9BFC-D080F5F9E313}" destId="{273D818A-C131-41A7-9D8D-0ECF3E7DA1E7}" srcOrd="4" destOrd="0" presId="urn:microsoft.com/office/officeart/2005/8/layout/lProcess3"/>
    <dgm:cxn modelId="{1E390E36-5884-4E77-8B0E-3C1D03F5E900}" type="presParOf" srcId="{9EDD2C3D-1402-498B-9BFC-D080F5F9E313}" destId="{0D7E2045-3C22-4CA0-ADF6-980AF714E5B7}" srcOrd="5" destOrd="0" presId="urn:microsoft.com/office/officeart/2005/8/layout/lProcess3"/>
    <dgm:cxn modelId="{CC5CB873-50AC-477C-9255-A24422E9385C}" type="presParOf" srcId="{9EDD2C3D-1402-498B-9BFC-D080F5F9E313}" destId="{DA8F665F-E29A-4ECE-B182-A80775E22D4B}" srcOrd="6" destOrd="0" presId="urn:microsoft.com/office/officeart/2005/8/layout/lProcess3"/>
    <dgm:cxn modelId="{E147FB26-1D80-45B0-9995-787EC1218539}" type="presParOf" srcId="{9EDD2C3D-1402-498B-9BFC-D080F5F9E313}" destId="{20D9590D-4AE8-4257-B7D6-BB2116B426B6}" srcOrd="7" destOrd="0" presId="urn:microsoft.com/office/officeart/2005/8/layout/lProcess3"/>
    <dgm:cxn modelId="{C3691658-CDE6-4865-877F-7A900A36F72F}" type="presParOf" srcId="{9EDD2C3D-1402-498B-9BFC-D080F5F9E313}" destId="{2215F37B-E042-4696-8817-7FFC63AE001E}" srcOrd="8" destOrd="0" presId="urn:microsoft.com/office/officeart/2005/8/layout/lProcess3"/>
    <dgm:cxn modelId="{91C693FA-6587-43ED-9096-60AF7A82F7E2}" type="presParOf" srcId="{9EDD2C3D-1402-498B-9BFC-D080F5F9E313}" destId="{907E4DAC-A850-4061-8A57-BCCAE03ACEB9}" srcOrd="9" destOrd="0" presId="urn:microsoft.com/office/officeart/2005/8/layout/lProcess3"/>
    <dgm:cxn modelId="{C257675D-023D-4FD1-A41F-631B103C5431}" type="presParOf" srcId="{9EDD2C3D-1402-498B-9BFC-D080F5F9E313}" destId="{59D8C00C-2362-41D1-83D6-DC0A4D3E9A03}" srcOrd="10" destOrd="0" presId="urn:microsoft.com/office/officeart/2005/8/layout/lProcess3"/>
    <dgm:cxn modelId="{2EC58AD8-4A35-4500-8763-EAB16747AF31}" type="presParOf" srcId="{9EDD2C3D-1402-498B-9BFC-D080F5F9E313}" destId="{5CA14630-F930-48D7-A0EB-A24FAFA6E9A4}" srcOrd="11" destOrd="0" presId="urn:microsoft.com/office/officeart/2005/8/layout/lProcess3"/>
    <dgm:cxn modelId="{A0E0E011-DD1A-4E91-856D-379C7B312571}" type="presParOf" srcId="{9EDD2C3D-1402-498B-9BFC-D080F5F9E313}" destId="{3436A56D-C562-40F3-BC85-CD3D2B4E33D8}" srcOrd="12" destOrd="0" presId="urn:microsoft.com/office/officeart/2005/8/layout/lProcess3"/>
    <dgm:cxn modelId="{5B793424-0B10-48AD-9157-F9338F8F77BD}" type="presParOf" srcId="{8D1FF6AF-27ED-49F9-84FB-9BBF7CA9C6D8}" destId="{9B2AC40B-54CB-40EE-BC72-AEF7F7A93226}" srcOrd="3" destOrd="0" presId="urn:microsoft.com/office/officeart/2005/8/layout/lProcess3"/>
    <dgm:cxn modelId="{EEE5CDF0-64F3-4040-9756-32686B2A70C4}" type="presParOf" srcId="{8D1FF6AF-27ED-49F9-84FB-9BBF7CA9C6D8}" destId="{AD78EBF7-B8C7-45FE-8634-2BB3E29DFB78}" srcOrd="4" destOrd="0" presId="urn:microsoft.com/office/officeart/2005/8/layout/lProcess3"/>
    <dgm:cxn modelId="{23BD0651-5810-4F8E-ACBE-FCDE6531B639}" type="presParOf" srcId="{AD78EBF7-B8C7-45FE-8634-2BB3E29DFB78}" destId="{DBCE7A30-F25E-48C4-89B0-3DE6BA2A5BAF}" srcOrd="0" destOrd="0" presId="urn:microsoft.com/office/officeart/2005/8/layout/lProcess3"/>
    <dgm:cxn modelId="{624CFC0A-33C7-4414-B4C4-9CA8C246C940}" type="presParOf" srcId="{AD78EBF7-B8C7-45FE-8634-2BB3E29DFB78}" destId="{034EE0B9-9C52-4043-8BF7-AEDBEEA031F3}" srcOrd="1" destOrd="0" presId="urn:microsoft.com/office/officeart/2005/8/layout/lProcess3"/>
    <dgm:cxn modelId="{CEC8F970-88E0-4518-AD27-E7F7872DA4FA}" type="presParOf" srcId="{AD78EBF7-B8C7-45FE-8634-2BB3E29DFB78}" destId="{F04991C6-10AE-4628-96AF-B8A6B1D3C572}" srcOrd="2" destOrd="0" presId="urn:microsoft.com/office/officeart/2005/8/layout/lProcess3"/>
    <dgm:cxn modelId="{6096C0FF-B866-45C6-9FBA-9DC06E4A7399}" type="presParOf" srcId="{AD78EBF7-B8C7-45FE-8634-2BB3E29DFB78}" destId="{D3C286E1-6C8E-462F-BD81-9C75F2BB4B1B}" srcOrd="3" destOrd="0" presId="urn:microsoft.com/office/officeart/2005/8/layout/lProcess3"/>
    <dgm:cxn modelId="{6A22CFE2-940C-493E-B92A-DFAD6D7054B7}" type="presParOf" srcId="{AD78EBF7-B8C7-45FE-8634-2BB3E29DFB78}" destId="{4FB4AF2A-2876-4E78-B3F6-9B1E7958E122}" srcOrd="4" destOrd="0" presId="urn:microsoft.com/office/officeart/2005/8/layout/lProcess3"/>
    <dgm:cxn modelId="{90AD7F1B-75E2-41C4-BE67-C80470A3537B}" type="presParOf" srcId="{AD78EBF7-B8C7-45FE-8634-2BB3E29DFB78}" destId="{FD9A9585-9B9A-4F0F-9B59-4243DF240FE9}" srcOrd="5" destOrd="0" presId="urn:microsoft.com/office/officeart/2005/8/layout/lProcess3"/>
    <dgm:cxn modelId="{5CB8F701-E499-4DC7-8B6E-0CEAA9BD24CA}" type="presParOf" srcId="{AD78EBF7-B8C7-45FE-8634-2BB3E29DFB78}" destId="{877CF25A-A9D7-4474-8027-A52BE2ACFD8E}" srcOrd="6" destOrd="0" presId="urn:microsoft.com/office/officeart/2005/8/layout/lProcess3"/>
    <dgm:cxn modelId="{AE157396-AD37-48B0-A305-C94816C83DF2}" type="presParOf" srcId="{AD78EBF7-B8C7-45FE-8634-2BB3E29DFB78}" destId="{DCF4D37F-F3D3-4CFC-844F-A330E1A7934B}" srcOrd="7" destOrd="0" presId="urn:microsoft.com/office/officeart/2005/8/layout/lProcess3"/>
    <dgm:cxn modelId="{76CC2B56-6A53-41B5-A43F-397BDA6B2C2C}" type="presParOf" srcId="{AD78EBF7-B8C7-45FE-8634-2BB3E29DFB78}" destId="{232606DD-4B4B-490F-830D-C1B0E21A8766}" srcOrd="8" destOrd="0" presId="urn:microsoft.com/office/officeart/2005/8/layout/lProcess3"/>
    <dgm:cxn modelId="{2EAB4CBE-2217-44A0-89BB-5199B1419F66}" type="presParOf" srcId="{AD78EBF7-B8C7-45FE-8634-2BB3E29DFB78}" destId="{E38A2615-5729-48B0-AD62-55556D8CD5D5}" srcOrd="9" destOrd="0" presId="urn:microsoft.com/office/officeart/2005/8/layout/lProcess3"/>
    <dgm:cxn modelId="{44DCCFE7-FB11-4294-9E2F-85FA8D102BF8}" type="presParOf" srcId="{AD78EBF7-B8C7-45FE-8634-2BB3E29DFB78}" destId="{8EBF09A6-CED9-4FAA-B0D0-4F56018507F4}" srcOrd="10" destOrd="0" presId="urn:microsoft.com/office/officeart/2005/8/layout/lProcess3"/>
    <dgm:cxn modelId="{09C9146A-D474-4843-8AE7-1342CEFB8273}" type="presParOf" srcId="{AD78EBF7-B8C7-45FE-8634-2BB3E29DFB78}" destId="{E5FAF0DF-8739-4E45-8FBE-D494E76DC7E8}" srcOrd="11" destOrd="0" presId="urn:microsoft.com/office/officeart/2005/8/layout/lProcess3"/>
    <dgm:cxn modelId="{DB990CD5-6EAB-47BB-B286-673A9308D78F}" type="presParOf" srcId="{AD78EBF7-B8C7-45FE-8634-2BB3E29DFB78}" destId="{B3DA7E68-8111-4F93-BFF6-FBA53816DE66}" srcOrd="12" destOrd="0" presId="urn:microsoft.com/office/officeart/2005/8/layout/lProcess3"/>
    <dgm:cxn modelId="{99DDB3A5-D113-498E-A3EA-1CF74D3D8DCA}" type="presParOf" srcId="{AD78EBF7-B8C7-45FE-8634-2BB3E29DFB78}" destId="{EA34BDD7-5BE7-47EE-940A-3775023EFA40}" srcOrd="13" destOrd="0" presId="urn:microsoft.com/office/officeart/2005/8/layout/lProcess3"/>
    <dgm:cxn modelId="{90FB3C13-6BE7-4386-A216-64DC447D1706}" type="presParOf" srcId="{AD78EBF7-B8C7-45FE-8634-2BB3E29DFB78}" destId="{11F6FEEF-6386-4E95-AEB9-3234553544F3}" srcOrd="14" destOrd="0" presId="urn:microsoft.com/office/officeart/2005/8/layout/lProcess3"/>
    <dgm:cxn modelId="{0D50FF94-914D-427B-9C95-1A393904AA57}" type="presParOf" srcId="{AD78EBF7-B8C7-45FE-8634-2BB3E29DFB78}" destId="{15E54AE9-8790-4816-9061-D9F045556F21}" srcOrd="15" destOrd="0" presId="urn:microsoft.com/office/officeart/2005/8/layout/lProcess3"/>
    <dgm:cxn modelId="{30F4F74C-942B-42DC-8DB9-9C48D9A61FE0}" type="presParOf" srcId="{AD78EBF7-B8C7-45FE-8634-2BB3E29DFB78}" destId="{8CE2880D-CD29-4F12-8031-7EAEEC38B65C}" srcOrd="1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C8D549-DB3F-4F66-8704-5F2DE04AB7B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24A4FC8-6678-47A7-8B05-56A923EFBDB1}">
      <dgm:prSet phldrT="[Text]"/>
      <dgm:spPr/>
      <dgm:t>
        <a:bodyPr/>
        <a:lstStyle/>
        <a:p>
          <a:r>
            <a:rPr lang="en-US" b="0" dirty="0" err="1" smtClean="0">
              <a:latin typeface="Franklin Gothic Medium Cond" panose="020B0606030402020204" pitchFamily="34" charset="0"/>
            </a:rPr>
            <a:t>Shyama</a:t>
          </a:r>
          <a:r>
            <a:rPr lang="en-US" b="0" dirty="0" smtClean="0">
              <a:latin typeface="Franklin Gothic Medium Cond" panose="020B0606030402020204" pitchFamily="34" charset="0"/>
            </a:rPr>
            <a:t> Prasad </a:t>
          </a:r>
          <a:r>
            <a:rPr lang="en-US" b="0" dirty="0" err="1" smtClean="0">
              <a:latin typeface="Franklin Gothic Medium Cond" panose="020B0606030402020204" pitchFamily="34" charset="0"/>
            </a:rPr>
            <a:t>Mukerjee</a:t>
          </a:r>
          <a:endParaRPr lang="en-US" dirty="0"/>
        </a:p>
      </dgm:t>
    </dgm:pt>
    <dgm:pt modelId="{D04CA145-E4AF-4381-ACA9-EC6E4931E038}" type="parTrans" cxnId="{6AC3F8B1-B9A6-48EA-B3C0-4F49453D0BE7}">
      <dgm:prSet/>
      <dgm:spPr/>
      <dgm:t>
        <a:bodyPr/>
        <a:lstStyle/>
        <a:p>
          <a:endParaRPr lang="en-US"/>
        </a:p>
      </dgm:t>
    </dgm:pt>
    <dgm:pt modelId="{675C2C81-3CB8-402C-9E27-30FF122DEACA}" type="sibTrans" cxnId="{6AC3F8B1-B9A6-48EA-B3C0-4F49453D0BE7}">
      <dgm:prSet/>
      <dgm:spPr/>
      <dgm:t>
        <a:bodyPr/>
        <a:lstStyle/>
        <a:p>
          <a:endParaRPr lang="en-US"/>
        </a:p>
      </dgm:t>
    </dgm:pt>
    <dgm:pt modelId="{D9B03FC7-A061-4F92-878D-56EB7EB992AA}">
      <dgm:prSet phldrT="[Text]"/>
      <dgm:spPr/>
      <dgm:t>
        <a:bodyPr/>
        <a:lstStyle/>
        <a:p>
          <a:r>
            <a:rPr lang="en-US" dirty="0" smtClean="0"/>
            <a:t>1956</a:t>
          </a:r>
          <a:endParaRPr lang="en-US" dirty="0"/>
        </a:p>
      </dgm:t>
    </dgm:pt>
    <dgm:pt modelId="{3AE4080B-7036-48F6-B48E-96EBDC0CD4BE}" type="parTrans" cxnId="{D9E1D8F5-16A1-49FD-8BE1-C405A8BEFFA1}">
      <dgm:prSet/>
      <dgm:spPr/>
      <dgm:t>
        <a:bodyPr/>
        <a:lstStyle/>
        <a:p>
          <a:endParaRPr lang="en-US"/>
        </a:p>
      </dgm:t>
    </dgm:pt>
    <dgm:pt modelId="{EBD5B241-4F95-4B56-91AA-6A36EFB55871}" type="sibTrans" cxnId="{D9E1D8F5-16A1-49FD-8BE1-C405A8BEFFA1}">
      <dgm:prSet/>
      <dgm:spPr/>
      <dgm:t>
        <a:bodyPr/>
        <a:lstStyle/>
        <a:p>
          <a:endParaRPr lang="en-US"/>
        </a:p>
      </dgm:t>
    </dgm:pt>
    <dgm:pt modelId="{E5505A60-DFB2-402E-8039-81F1E6E30A0E}">
      <dgm:prSet phldrT="[Text]"/>
      <dgm:spPr/>
      <dgm:t>
        <a:bodyPr/>
        <a:lstStyle/>
        <a:p>
          <a:r>
            <a:rPr lang="en-US" dirty="0" smtClean="0"/>
            <a:t>1948</a:t>
          </a:r>
          <a:endParaRPr lang="en-US" dirty="0"/>
        </a:p>
      </dgm:t>
    </dgm:pt>
    <dgm:pt modelId="{5B6E1A1A-F424-4D46-B13E-DDF03053BE03}" type="parTrans" cxnId="{9B12011F-5FBA-45E5-A231-FB78F1344622}">
      <dgm:prSet/>
      <dgm:spPr/>
      <dgm:t>
        <a:bodyPr/>
        <a:lstStyle/>
        <a:p>
          <a:endParaRPr lang="en-US"/>
        </a:p>
      </dgm:t>
    </dgm:pt>
    <dgm:pt modelId="{B3ED6E99-4791-48F6-923D-DC7C3E1BB9EC}" type="sibTrans" cxnId="{9B12011F-5FBA-45E5-A231-FB78F1344622}">
      <dgm:prSet/>
      <dgm:spPr/>
      <dgm:t>
        <a:bodyPr/>
        <a:lstStyle/>
        <a:p>
          <a:endParaRPr lang="en-US"/>
        </a:p>
      </dgm:t>
    </dgm:pt>
    <dgm:pt modelId="{30909084-4128-4C68-9789-4CC2BFC428D3}">
      <dgm:prSet phldrT="[Text]"/>
      <dgm:spPr/>
      <dgm:t>
        <a:bodyPr/>
        <a:lstStyle/>
        <a:p>
          <a:r>
            <a:rPr lang="en-US" dirty="0" smtClean="0"/>
            <a:t>State must control the “</a:t>
          </a:r>
          <a:r>
            <a:rPr lang="en-US" dirty="0" smtClean="0">
              <a:solidFill>
                <a:srgbClr val="FFC000"/>
              </a:solidFill>
            </a:rPr>
            <a:t>Commanding Heights</a:t>
          </a:r>
          <a:r>
            <a:rPr lang="en-US" dirty="0" smtClean="0"/>
            <a:t>” of Economy</a:t>
          </a:r>
          <a:endParaRPr lang="en-US" dirty="0"/>
        </a:p>
      </dgm:t>
    </dgm:pt>
    <dgm:pt modelId="{B27ACA30-A831-4D45-9EE9-7CBE0C86E878}" type="parTrans" cxnId="{3F5C646E-5108-4A07-BF59-42E102F8097B}">
      <dgm:prSet/>
      <dgm:spPr/>
      <dgm:t>
        <a:bodyPr/>
        <a:lstStyle/>
        <a:p>
          <a:endParaRPr lang="en-US"/>
        </a:p>
      </dgm:t>
    </dgm:pt>
    <dgm:pt modelId="{BCE33648-F986-41BB-ABDE-48DE189A6B09}" type="sibTrans" cxnId="{3F5C646E-5108-4A07-BF59-42E102F8097B}">
      <dgm:prSet/>
      <dgm:spPr/>
      <dgm:t>
        <a:bodyPr/>
        <a:lstStyle/>
        <a:p>
          <a:endParaRPr lang="en-US"/>
        </a:p>
      </dgm:t>
    </dgm:pt>
    <dgm:pt modelId="{10279FAF-3142-4DC4-9A8B-4CAEF5915FBB}" type="pres">
      <dgm:prSet presAssocID="{79C8D549-DB3F-4F66-8704-5F2DE04AB7BB}" presName="rootnode" presStyleCnt="0">
        <dgm:presLayoutVars>
          <dgm:chMax/>
          <dgm:chPref/>
          <dgm:dir/>
          <dgm:animLvl val="lvl"/>
        </dgm:presLayoutVars>
      </dgm:prSet>
      <dgm:spPr/>
      <dgm:t>
        <a:bodyPr/>
        <a:lstStyle/>
        <a:p>
          <a:endParaRPr lang="en-US"/>
        </a:p>
      </dgm:t>
    </dgm:pt>
    <dgm:pt modelId="{F6276393-60BA-4B74-928C-E5E0D4D1195E}" type="pres">
      <dgm:prSet presAssocID="{E5505A60-DFB2-402E-8039-81F1E6E30A0E}" presName="composite" presStyleCnt="0"/>
      <dgm:spPr/>
    </dgm:pt>
    <dgm:pt modelId="{C1CDD92B-3DE1-488C-A300-DAB7F8195FB6}" type="pres">
      <dgm:prSet presAssocID="{E5505A60-DFB2-402E-8039-81F1E6E30A0E}" presName="LShape" presStyleLbl="alignNode1" presStyleIdx="0" presStyleCnt="3"/>
      <dgm:spPr/>
    </dgm:pt>
    <dgm:pt modelId="{972768AF-D232-45CF-A88F-0D3A8C29F74B}" type="pres">
      <dgm:prSet presAssocID="{E5505A60-DFB2-402E-8039-81F1E6E30A0E}" presName="ParentText" presStyleLbl="revTx" presStyleIdx="0" presStyleCnt="2">
        <dgm:presLayoutVars>
          <dgm:chMax val="0"/>
          <dgm:chPref val="0"/>
          <dgm:bulletEnabled val="1"/>
        </dgm:presLayoutVars>
      </dgm:prSet>
      <dgm:spPr/>
      <dgm:t>
        <a:bodyPr/>
        <a:lstStyle/>
        <a:p>
          <a:endParaRPr lang="en-US"/>
        </a:p>
      </dgm:t>
    </dgm:pt>
    <dgm:pt modelId="{EEAB8AC7-6C29-4021-AFD4-ABA2222B8D71}" type="pres">
      <dgm:prSet presAssocID="{E5505A60-DFB2-402E-8039-81F1E6E30A0E}" presName="Triangle" presStyleLbl="alignNode1" presStyleIdx="1" presStyleCnt="3"/>
      <dgm:spPr/>
    </dgm:pt>
    <dgm:pt modelId="{12AA5352-6228-4ABE-A95F-553EEAB010EB}" type="pres">
      <dgm:prSet presAssocID="{B3ED6E99-4791-48F6-923D-DC7C3E1BB9EC}" presName="sibTrans" presStyleCnt="0"/>
      <dgm:spPr/>
    </dgm:pt>
    <dgm:pt modelId="{4B7EC6CB-A7E8-45FF-9077-A5F2642F24E0}" type="pres">
      <dgm:prSet presAssocID="{B3ED6E99-4791-48F6-923D-DC7C3E1BB9EC}" presName="space" presStyleCnt="0"/>
      <dgm:spPr/>
    </dgm:pt>
    <dgm:pt modelId="{34CE8E41-60A9-49FD-9818-8024C27B674C}" type="pres">
      <dgm:prSet presAssocID="{D9B03FC7-A061-4F92-878D-56EB7EB992AA}" presName="composite" presStyleCnt="0"/>
      <dgm:spPr/>
    </dgm:pt>
    <dgm:pt modelId="{F723B604-4FAF-4EA8-B017-4CEAA2CC6A3F}" type="pres">
      <dgm:prSet presAssocID="{D9B03FC7-A061-4F92-878D-56EB7EB992AA}" presName="LShape" presStyleLbl="alignNode1" presStyleIdx="2" presStyleCnt="3"/>
      <dgm:spPr/>
    </dgm:pt>
    <dgm:pt modelId="{90B4D102-2D2F-40B8-A6B0-19F55D9E5B23}" type="pres">
      <dgm:prSet presAssocID="{D9B03FC7-A061-4F92-878D-56EB7EB992AA}" presName="ParentText" presStyleLbl="revTx" presStyleIdx="1" presStyleCnt="2">
        <dgm:presLayoutVars>
          <dgm:chMax val="0"/>
          <dgm:chPref val="0"/>
          <dgm:bulletEnabled val="1"/>
        </dgm:presLayoutVars>
      </dgm:prSet>
      <dgm:spPr/>
      <dgm:t>
        <a:bodyPr/>
        <a:lstStyle/>
        <a:p>
          <a:endParaRPr lang="en-US"/>
        </a:p>
      </dgm:t>
    </dgm:pt>
  </dgm:ptLst>
  <dgm:cxnLst>
    <dgm:cxn modelId="{8A4332E6-A9C8-4E00-91DC-CE0100C32E4A}" type="presOf" srcId="{C24A4FC8-6678-47A7-8B05-56A923EFBDB1}" destId="{972768AF-D232-45CF-A88F-0D3A8C29F74B}" srcOrd="0" destOrd="1" presId="urn:microsoft.com/office/officeart/2009/3/layout/StepUpProcess"/>
    <dgm:cxn modelId="{3F5C646E-5108-4A07-BF59-42E102F8097B}" srcId="{D9B03FC7-A061-4F92-878D-56EB7EB992AA}" destId="{30909084-4128-4C68-9789-4CC2BFC428D3}" srcOrd="0" destOrd="0" parTransId="{B27ACA30-A831-4D45-9EE9-7CBE0C86E878}" sibTransId="{BCE33648-F986-41BB-ABDE-48DE189A6B09}"/>
    <dgm:cxn modelId="{9B12011F-5FBA-45E5-A231-FB78F1344622}" srcId="{79C8D549-DB3F-4F66-8704-5F2DE04AB7BB}" destId="{E5505A60-DFB2-402E-8039-81F1E6E30A0E}" srcOrd="0" destOrd="0" parTransId="{5B6E1A1A-F424-4D46-B13E-DDF03053BE03}" sibTransId="{B3ED6E99-4791-48F6-923D-DC7C3E1BB9EC}"/>
    <dgm:cxn modelId="{B4B2550E-B242-4169-9D3C-7401D27CCCB6}" type="presOf" srcId="{D9B03FC7-A061-4F92-878D-56EB7EB992AA}" destId="{90B4D102-2D2F-40B8-A6B0-19F55D9E5B23}" srcOrd="0" destOrd="0" presId="urn:microsoft.com/office/officeart/2009/3/layout/StepUpProcess"/>
    <dgm:cxn modelId="{55E838BD-E851-48DE-B998-A1E6A560F5D9}" type="presOf" srcId="{79C8D549-DB3F-4F66-8704-5F2DE04AB7BB}" destId="{10279FAF-3142-4DC4-9A8B-4CAEF5915FBB}" srcOrd="0" destOrd="0" presId="urn:microsoft.com/office/officeart/2009/3/layout/StepUpProcess"/>
    <dgm:cxn modelId="{E866773E-24FC-48B7-8F58-4F0A56A6611D}" type="presOf" srcId="{30909084-4128-4C68-9789-4CC2BFC428D3}" destId="{90B4D102-2D2F-40B8-A6B0-19F55D9E5B23}" srcOrd="0" destOrd="1" presId="urn:microsoft.com/office/officeart/2009/3/layout/StepUpProcess"/>
    <dgm:cxn modelId="{6AC3F8B1-B9A6-48EA-B3C0-4F49453D0BE7}" srcId="{E5505A60-DFB2-402E-8039-81F1E6E30A0E}" destId="{C24A4FC8-6678-47A7-8B05-56A923EFBDB1}" srcOrd="0" destOrd="0" parTransId="{D04CA145-E4AF-4381-ACA9-EC6E4931E038}" sibTransId="{675C2C81-3CB8-402C-9E27-30FF122DEACA}"/>
    <dgm:cxn modelId="{B043ED0D-C308-429C-A566-5A1B3B567D47}" type="presOf" srcId="{E5505A60-DFB2-402E-8039-81F1E6E30A0E}" destId="{972768AF-D232-45CF-A88F-0D3A8C29F74B}" srcOrd="0" destOrd="0" presId="urn:microsoft.com/office/officeart/2009/3/layout/StepUpProcess"/>
    <dgm:cxn modelId="{D9E1D8F5-16A1-49FD-8BE1-C405A8BEFFA1}" srcId="{79C8D549-DB3F-4F66-8704-5F2DE04AB7BB}" destId="{D9B03FC7-A061-4F92-878D-56EB7EB992AA}" srcOrd="1" destOrd="0" parTransId="{3AE4080B-7036-48F6-B48E-96EBDC0CD4BE}" sibTransId="{EBD5B241-4F95-4B56-91AA-6A36EFB55871}"/>
    <dgm:cxn modelId="{FAB23468-C31D-4619-8868-5D8B5E04F8A5}" type="presParOf" srcId="{10279FAF-3142-4DC4-9A8B-4CAEF5915FBB}" destId="{F6276393-60BA-4B74-928C-E5E0D4D1195E}" srcOrd="0" destOrd="0" presId="urn:microsoft.com/office/officeart/2009/3/layout/StepUpProcess"/>
    <dgm:cxn modelId="{B5CA473E-79C6-48E0-ACED-E909571B0F6B}" type="presParOf" srcId="{F6276393-60BA-4B74-928C-E5E0D4D1195E}" destId="{C1CDD92B-3DE1-488C-A300-DAB7F8195FB6}" srcOrd="0" destOrd="0" presId="urn:microsoft.com/office/officeart/2009/3/layout/StepUpProcess"/>
    <dgm:cxn modelId="{1B889AF7-8BF1-42BC-B60A-0D343627B157}" type="presParOf" srcId="{F6276393-60BA-4B74-928C-E5E0D4D1195E}" destId="{972768AF-D232-45CF-A88F-0D3A8C29F74B}" srcOrd="1" destOrd="0" presId="urn:microsoft.com/office/officeart/2009/3/layout/StepUpProcess"/>
    <dgm:cxn modelId="{74C80273-33A8-421E-ABF3-6BC257B576FB}" type="presParOf" srcId="{F6276393-60BA-4B74-928C-E5E0D4D1195E}" destId="{EEAB8AC7-6C29-4021-AFD4-ABA2222B8D71}" srcOrd="2" destOrd="0" presId="urn:microsoft.com/office/officeart/2009/3/layout/StepUpProcess"/>
    <dgm:cxn modelId="{C1D49165-A84A-4210-A1AD-CFB1146F23F5}" type="presParOf" srcId="{10279FAF-3142-4DC4-9A8B-4CAEF5915FBB}" destId="{12AA5352-6228-4ABE-A95F-553EEAB010EB}" srcOrd="1" destOrd="0" presId="urn:microsoft.com/office/officeart/2009/3/layout/StepUpProcess"/>
    <dgm:cxn modelId="{078DC087-83AB-479C-8E6E-A7EF3D870D5E}" type="presParOf" srcId="{12AA5352-6228-4ABE-A95F-553EEAB010EB}" destId="{4B7EC6CB-A7E8-45FF-9077-A5F2642F24E0}" srcOrd="0" destOrd="0" presId="urn:microsoft.com/office/officeart/2009/3/layout/StepUpProcess"/>
    <dgm:cxn modelId="{D32D2C08-F4CA-409F-A958-D53153B79551}" type="presParOf" srcId="{10279FAF-3142-4DC4-9A8B-4CAEF5915FBB}" destId="{34CE8E41-60A9-49FD-9818-8024C27B674C}" srcOrd="2" destOrd="0" presId="urn:microsoft.com/office/officeart/2009/3/layout/StepUpProcess"/>
    <dgm:cxn modelId="{BE507DC6-31C1-4E35-8E7D-BA78185E257E}" type="presParOf" srcId="{34CE8E41-60A9-49FD-9818-8024C27B674C}" destId="{F723B604-4FAF-4EA8-B017-4CEAA2CC6A3F}" srcOrd="0" destOrd="0" presId="urn:microsoft.com/office/officeart/2009/3/layout/StepUpProcess"/>
    <dgm:cxn modelId="{2184366D-7883-4290-84C5-584230EA979F}" type="presParOf" srcId="{34CE8E41-60A9-49FD-9818-8024C27B674C}" destId="{90B4D102-2D2F-40B8-A6B0-19F55D9E5B23}"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9428BA-7012-47FA-942E-180A6ECA8E97}" type="doc">
      <dgm:prSet loTypeId="urn:microsoft.com/office/officeart/2005/8/layout/default" loCatId="list" qsTypeId="urn:microsoft.com/office/officeart/2005/8/quickstyle/3d5" qsCatId="3D" csTypeId="urn:microsoft.com/office/officeart/2005/8/colors/accent2_2" csCatId="accent2" phldr="1"/>
      <dgm:spPr/>
      <dgm:t>
        <a:bodyPr/>
        <a:lstStyle/>
        <a:p>
          <a:endParaRPr lang="en-US"/>
        </a:p>
      </dgm:t>
    </dgm:pt>
    <dgm:pt modelId="{4A66EEB3-4658-419C-9427-51B33262E80C}">
      <dgm:prSet phldrT="[Text]"/>
      <dgm:spPr/>
      <dgm:t>
        <a:bodyPr/>
        <a:lstStyle/>
        <a:p>
          <a:r>
            <a:rPr lang="en-US" dirty="0" smtClean="0">
              <a:effectLst>
                <a:outerShdw blurRad="38100" dist="38100" dir="2700000" algn="tl">
                  <a:srgbClr val="000000">
                    <a:alpha val="43137"/>
                  </a:srgbClr>
                </a:outerShdw>
              </a:effectLst>
            </a:rPr>
            <a:t>Steel</a:t>
          </a:r>
          <a:endParaRPr lang="en-US" dirty="0">
            <a:effectLst>
              <a:outerShdw blurRad="38100" dist="38100" dir="2700000" algn="tl">
                <a:srgbClr val="000000">
                  <a:alpha val="43137"/>
                </a:srgbClr>
              </a:outerShdw>
            </a:effectLst>
          </a:endParaRPr>
        </a:p>
      </dgm:t>
    </dgm:pt>
    <dgm:pt modelId="{86D3B2FB-BE49-4F6B-9D76-A6E600285EB6}" type="parTrans" cxnId="{FEA529DB-9063-4118-A9BD-421236C33F71}">
      <dgm:prSet/>
      <dgm:spPr/>
      <dgm:t>
        <a:bodyPr/>
        <a:lstStyle/>
        <a:p>
          <a:endParaRPr lang="en-US"/>
        </a:p>
      </dgm:t>
    </dgm:pt>
    <dgm:pt modelId="{94DE1B6F-703F-469B-B00B-BFF4235F6491}" type="sibTrans" cxnId="{FEA529DB-9063-4118-A9BD-421236C33F71}">
      <dgm:prSet/>
      <dgm:spPr/>
      <dgm:t>
        <a:bodyPr/>
        <a:lstStyle/>
        <a:p>
          <a:endParaRPr lang="en-US"/>
        </a:p>
      </dgm:t>
    </dgm:pt>
    <dgm:pt modelId="{7F28D8DA-E274-4CE4-90AD-AF3E4D8F8A7F}">
      <dgm:prSet phldrT="[Text]"/>
      <dgm:spPr/>
      <dgm:t>
        <a:bodyPr/>
        <a:lstStyle/>
        <a:p>
          <a:r>
            <a:rPr lang="en-US" dirty="0" smtClean="0">
              <a:effectLst>
                <a:outerShdw blurRad="38100" dist="38100" dir="2700000" algn="tl">
                  <a:srgbClr val="000000">
                    <a:alpha val="43137"/>
                  </a:srgbClr>
                </a:outerShdw>
              </a:effectLst>
            </a:rPr>
            <a:t>Coal</a:t>
          </a:r>
          <a:endParaRPr lang="en-US" dirty="0">
            <a:effectLst>
              <a:outerShdw blurRad="38100" dist="38100" dir="2700000" algn="tl">
                <a:srgbClr val="000000">
                  <a:alpha val="43137"/>
                </a:srgbClr>
              </a:outerShdw>
            </a:effectLst>
          </a:endParaRPr>
        </a:p>
      </dgm:t>
    </dgm:pt>
    <dgm:pt modelId="{D4969DF5-E70B-4F48-9402-AE9468755E53}" type="parTrans" cxnId="{0213ADFB-16F4-4640-93FE-BA2F58DCCBAA}">
      <dgm:prSet/>
      <dgm:spPr/>
      <dgm:t>
        <a:bodyPr/>
        <a:lstStyle/>
        <a:p>
          <a:endParaRPr lang="en-US"/>
        </a:p>
      </dgm:t>
    </dgm:pt>
    <dgm:pt modelId="{A588D26A-AEC6-4FA9-A382-28DC067CF09A}" type="sibTrans" cxnId="{0213ADFB-16F4-4640-93FE-BA2F58DCCBAA}">
      <dgm:prSet/>
      <dgm:spPr/>
      <dgm:t>
        <a:bodyPr/>
        <a:lstStyle/>
        <a:p>
          <a:endParaRPr lang="en-US"/>
        </a:p>
      </dgm:t>
    </dgm:pt>
    <dgm:pt modelId="{35EE37BC-B518-4A61-8EA8-CE8531CB4FDF}">
      <dgm:prSet phldrT="[Text]"/>
      <dgm:spPr/>
      <dgm:t>
        <a:bodyPr/>
        <a:lstStyle/>
        <a:p>
          <a:r>
            <a:rPr lang="en-US" dirty="0" smtClean="0">
              <a:effectLst>
                <a:outerShdw blurRad="38100" dist="38100" dir="2700000" algn="tl">
                  <a:srgbClr val="000000">
                    <a:alpha val="43137"/>
                  </a:srgbClr>
                </a:outerShdw>
              </a:effectLst>
            </a:rPr>
            <a:t>Electricity</a:t>
          </a:r>
          <a:endParaRPr lang="en-US" dirty="0">
            <a:effectLst>
              <a:outerShdw blurRad="38100" dist="38100" dir="2700000" algn="tl">
                <a:srgbClr val="000000">
                  <a:alpha val="43137"/>
                </a:srgbClr>
              </a:outerShdw>
            </a:effectLst>
          </a:endParaRPr>
        </a:p>
      </dgm:t>
    </dgm:pt>
    <dgm:pt modelId="{FE890D0B-57B5-4040-BF67-3006A871310E}" type="parTrans" cxnId="{58B5CFA5-CD3A-421D-A7EF-A025F2DF921E}">
      <dgm:prSet/>
      <dgm:spPr/>
      <dgm:t>
        <a:bodyPr/>
        <a:lstStyle/>
        <a:p>
          <a:endParaRPr lang="en-US"/>
        </a:p>
      </dgm:t>
    </dgm:pt>
    <dgm:pt modelId="{EBE1BC12-EC33-4BDC-BA15-49A16FC45DE7}" type="sibTrans" cxnId="{58B5CFA5-CD3A-421D-A7EF-A025F2DF921E}">
      <dgm:prSet/>
      <dgm:spPr/>
      <dgm:t>
        <a:bodyPr/>
        <a:lstStyle/>
        <a:p>
          <a:endParaRPr lang="en-US"/>
        </a:p>
      </dgm:t>
    </dgm:pt>
    <dgm:pt modelId="{C905D7D0-0108-434B-A7E1-9F4089774260}">
      <dgm:prSet phldrT="[Text]"/>
      <dgm:spPr/>
      <dgm:t>
        <a:bodyPr/>
        <a:lstStyle/>
        <a:p>
          <a:r>
            <a:rPr lang="en-US" dirty="0" smtClean="0">
              <a:effectLst>
                <a:outerShdw blurRad="38100" dist="38100" dir="2700000" algn="tl">
                  <a:srgbClr val="000000">
                    <a:alpha val="43137"/>
                  </a:srgbClr>
                </a:outerShdw>
              </a:effectLst>
            </a:rPr>
            <a:t>Railways</a:t>
          </a:r>
          <a:endParaRPr lang="en-US" dirty="0">
            <a:effectLst>
              <a:outerShdw blurRad="38100" dist="38100" dir="2700000" algn="tl">
                <a:srgbClr val="000000">
                  <a:alpha val="43137"/>
                </a:srgbClr>
              </a:outerShdw>
            </a:effectLst>
          </a:endParaRPr>
        </a:p>
      </dgm:t>
    </dgm:pt>
    <dgm:pt modelId="{C0580423-9F89-419E-998D-BBA8D28F150D}" type="parTrans" cxnId="{FA052FDE-FC2C-4808-A34B-0318B1201E9A}">
      <dgm:prSet/>
      <dgm:spPr/>
      <dgm:t>
        <a:bodyPr/>
        <a:lstStyle/>
        <a:p>
          <a:endParaRPr lang="en-US"/>
        </a:p>
      </dgm:t>
    </dgm:pt>
    <dgm:pt modelId="{2373C996-6FEB-4FA6-8DE8-7ACED332DC35}" type="sibTrans" cxnId="{FA052FDE-FC2C-4808-A34B-0318B1201E9A}">
      <dgm:prSet/>
      <dgm:spPr/>
      <dgm:t>
        <a:bodyPr/>
        <a:lstStyle/>
        <a:p>
          <a:endParaRPr lang="en-US"/>
        </a:p>
      </dgm:t>
    </dgm:pt>
    <dgm:pt modelId="{67B0EF6C-A4F4-4AD5-888A-3DFBB4525735}" type="pres">
      <dgm:prSet presAssocID="{DF9428BA-7012-47FA-942E-180A6ECA8E97}" presName="diagram" presStyleCnt="0">
        <dgm:presLayoutVars>
          <dgm:dir/>
          <dgm:resizeHandles val="exact"/>
        </dgm:presLayoutVars>
      </dgm:prSet>
      <dgm:spPr/>
      <dgm:t>
        <a:bodyPr/>
        <a:lstStyle/>
        <a:p>
          <a:endParaRPr lang="en-US"/>
        </a:p>
      </dgm:t>
    </dgm:pt>
    <dgm:pt modelId="{18C6E11E-CA44-491F-9DBF-F106CD23D9E9}" type="pres">
      <dgm:prSet presAssocID="{4A66EEB3-4658-419C-9427-51B33262E80C}" presName="node" presStyleLbl="node1" presStyleIdx="0" presStyleCnt="4" custScaleY="65617">
        <dgm:presLayoutVars>
          <dgm:bulletEnabled val="1"/>
        </dgm:presLayoutVars>
      </dgm:prSet>
      <dgm:spPr/>
      <dgm:t>
        <a:bodyPr/>
        <a:lstStyle/>
        <a:p>
          <a:endParaRPr lang="en-US"/>
        </a:p>
      </dgm:t>
    </dgm:pt>
    <dgm:pt modelId="{848381BA-DFD7-44E4-BED9-87350A6AC6A5}" type="pres">
      <dgm:prSet presAssocID="{94DE1B6F-703F-469B-B00B-BFF4235F6491}" presName="sibTrans" presStyleCnt="0"/>
      <dgm:spPr/>
    </dgm:pt>
    <dgm:pt modelId="{2CF377DC-9267-42E9-9323-B2B361F35B82}" type="pres">
      <dgm:prSet presAssocID="{7F28D8DA-E274-4CE4-90AD-AF3E4D8F8A7F}" presName="node" presStyleLbl="node1" presStyleIdx="1" presStyleCnt="4" custScaleY="65617">
        <dgm:presLayoutVars>
          <dgm:bulletEnabled val="1"/>
        </dgm:presLayoutVars>
      </dgm:prSet>
      <dgm:spPr/>
      <dgm:t>
        <a:bodyPr/>
        <a:lstStyle/>
        <a:p>
          <a:endParaRPr lang="en-US"/>
        </a:p>
      </dgm:t>
    </dgm:pt>
    <dgm:pt modelId="{60565824-6226-426A-B899-09577D67DC6D}" type="pres">
      <dgm:prSet presAssocID="{A588D26A-AEC6-4FA9-A382-28DC067CF09A}" presName="sibTrans" presStyleCnt="0"/>
      <dgm:spPr/>
    </dgm:pt>
    <dgm:pt modelId="{4003F901-FD56-4AAB-851A-74BEE45FA11C}" type="pres">
      <dgm:prSet presAssocID="{35EE37BC-B518-4A61-8EA8-CE8531CB4FDF}" presName="node" presStyleLbl="node1" presStyleIdx="2" presStyleCnt="4" custScaleY="65617">
        <dgm:presLayoutVars>
          <dgm:bulletEnabled val="1"/>
        </dgm:presLayoutVars>
      </dgm:prSet>
      <dgm:spPr/>
      <dgm:t>
        <a:bodyPr/>
        <a:lstStyle/>
        <a:p>
          <a:endParaRPr lang="en-US"/>
        </a:p>
      </dgm:t>
    </dgm:pt>
    <dgm:pt modelId="{07D5DE5F-92D5-44E1-B06C-803226A3940D}" type="pres">
      <dgm:prSet presAssocID="{EBE1BC12-EC33-4BDC-BA15-49A16FC45DE7}" presName="sibTrans" presStyleCnt="0"/>
      <dgm:spPr/>
    </dgm:pt>
    <dgm:pt modelId="{82EEF353-D067-4CF4-806F-588673BB58B3}" type="pres">
      <dgm:prSet presAssocID="{C905D7D0-0108-434B-A7E1-9F4089774260}" presName="node" presStyleLbl="node1" presStyleIdx="3" presStyleCnt="4" custScaleY="65617">
        <dgm:presLayoutVars>
          <dgm:bulletEnabled val="1"/>
        </dgm:presLayoutVars>
      </dgm:prSet>
      <dgm:spPr/>
      <dgm:t>
        <a:bodyPr/>
        <a:lstStyle/>
        <a:p>
          <a:endParaRPr lang="en-US"/>
        </a:p>
      </dgm:t>
    </dgm:pt>
  </dgm:ptLst>
  <dgm:cxnLst>
    <dgm:cxn modelId="{2B25EB9D-6EBA-4EBF-A7F4-D705D2B4F1C8}" type="presOf" srcId="{4A66EEB3-4658-419C-9427-51B33262E80C}" destId="{18C6E11E-CA44-491F-9DBF-F106CD23D9E9}" srcOrd="0" destOrd="0" presId="urn:microsoft.com/office/officeart/2005/8/layout/default"/>
    <dgm:cxn modelId="{0213ADFB-16F4-4640-93FE-BA2F58DCCBAA}" srcId="{DF9428BA-7012-47FA-942E-180A6ECA8E97}" destId="{7F28D8DA-E274-4CE4-90AD-AF3E4D8F8A7F}" srcOrd="1" destOrd="0" parTransId="{D4969DF5-E70B-4F48-9402-AE9468755E53}" sibTransId="{A588D26A-AEC6-4FA9-A382-28DC067CF09A}"/>
    <dgm:cxn modelId="{36A0ABE6-41EA-491A-8CC9-70F3B2B59A08}" type="presOf" srcId="{DF9428BA-7012-47FA-942E-180A6ECA8E97}" destId="{67B0EF6C-A4F4-4AD5-888A-3DFBB4525735}" srcOrd="0" destOrd="0" presId="urn:microsoft.com/office/officeart/2005/8/layout/default"/>
    <dgm:cxn modelId="{FEA529DB-9063-4118-A9BD-421236C33F71}" srcId="{DF9428BA-7012-47FA-942E-180A6ECA8E97}" destId="{4A66EEB3-4658-419C-9427-51B33262E80C}" srcOrd="0" destOrd="0" parTransId="{86D3B2FB-BE49-4F6B-9D76-A6E600285EB6}" sibTransId="{94DE1B6F-703F-469B-B00B-BFF4235F6491}"/>
    <dgm:cxn modelId="{9369CA38-E308-4717-AED6-B480D5A5E96A}" type="presOf" srcId="{35EE37BC-B518-4A61-8EA8-CE8531CB4FDF}" destId="{4003F901-FD56-4AAB-851A-74BEE45FA11C}" srcOrd="0" destOrd="0" presId="urn:microsoft.com/office/officeart/2005/8/layout/default"/>
    <dgm:cxn modelId="{AC9E4C32-45CC-44C3-94EA-8E1A2779DA07}" type="presOf" srcId="{7F28D8DA-E274-4CE4-90AD-AF3E4D8F8A7F}" destId="{2CF377DC-9267-42E9-9323-B2B361F35B82}" srcOrd="0" destOrd="0" presId="urn:microsoft.com/office/officeart/2005/8/layout/default"/>
    <dgm:cxn modelId="{58B5CFA5-CD3A-421D-A7EF-A025F2DF921E}" srcId="{DF9428BA-7012-47FA-942E-180A6ECA8E97}" destId="{35EE37BC-B518-4A61-8EA8-CE8531CB4FDF}" srcOrd="2" destOrd="0" parTransId="{FE890D0B-57B5-4040-BF67-3006A871310E}" sibTransId="{EBE1BC12-EC33-4BDC-BA15-49A16FC45DE7}"/>
    <dgm:cxn modelId="{6D97E4F7-A060-4901-A825-263C8BA2B237}" type="presOf" srcId="{C905D7D0-0108-434B-A7E1-9F4089774260}" destId="{82EEF353-D067-4CF4-806F-588673BB58B3}" srcOrd="0" destOrd="0" presId="urn:microsoft.com/office/officeart/2005/8/layout/default"/>
    <dgm:cxn modelId="{FA052FDE-FC2C-4808-A34B-0318B1201E9A}" srcId="{DF9428BA-7012-47FA-942E-180A6ECA8E97}" destId="{C905D7D0-0108-434B-A7E1-9F4089774260}" srcOrd="3" destOrd="0" parTransId="{C0580423-9F89-419E-998D-BBA8D28F150D}" sibTransId="{2373C996-6FEB-4FA6-8DE8-7ACED332DC35}"/>
    <dgm:cxn modelId="{97B4552C-CF60-415C-9531-E20C4A9EA1AD}" type="presParOf" srcId="{67B0EF6C-A4F4-4AD5-888A-3DFBB4525735}" destId="{18C6E11E-CA44-491F-9DBF-F106CD23D9E9}" srcOrd="0" destOrd="0" presId="urn:microsoft.com/office/officeart/2005/8/layout/default"/>
    <dgm:cxn modelId="{9DFE263B-E05C-4910-BD3F-216C5D186D2E}" type="presParOf" srcId="{67B0EF6C-A4F4-4AD5-888A-3DFBB4525735}" destId="{848381BA-DFD7-44E4-BED9-87350A6AC6A5}" srcOrd="1" destOrd="0" presId="urn:microsoft.com/office/officeart/2005/8/layout/default"/>
    <dgm:cxn modelId="{68D2682F-34F7-42D9-A86F-0E151719E6BB}" type="presParOf" srcId="{67B0EF6C-A4F4-4AD5-888A-3DFBB4525735}" destId="{2CF377DC-9267-42E9-9323-B2B361F35B82}" srcOrd="2" destOrd="0" presId="urn:microsoft.com/office/officeart/2005/8/layout/default"/>
    <dgm:cxn modelId="{C6375E81-BAEC-4584-9C2F-B0A10B28EB68}" type="presParOf" srcId="{67B0EF6C-A4F4-4AD5-888A-3DFBB4525735}" destId="{60565824-6226-426A-B899-09577D67DC6D}" srcOrd="3" destOrd="0" presId="urn:microsoft.com/office/officeart/2005/8/layout/default"/>
    <dgm:cxn modelId="{843AAE53-3151-402E-8463-70E0C39BE5FF}" type="presParOf" srcId="{67B0EF6C-A4F4-4AD5-888A-3DFBB4525735}" destId="{4003F901-FD56-4AAB-851A-74BEE45FA11C}" srcOrd="4" destOrd="0" presId="urn:microsoft.com/office/officeart/2005/8/layout/default"/>
    <dgm:cxn modelId="{9BDB6A5C-E103-451B-BB28-85BDC54A709E}" type="presParOf" srcId="{67B0EF6C-A4F4-4AD5-888A-3DFBB4525735}" destId="{07D5DE5F-92D5-44E1-B06C-803226A3940D}" srcOrd="5" destOrd="0" presId="urn:microsoft.com/office/officeart/2005/8/layout/default"/>
    <dgm:cxn modelId="{B63F355A-3F1F-4BE3-A81C-12EC0D98BBD7}" type="presParOf" srcId="{67B0EF6C-A4F4-4AD5-888A-3DFBB4525735}" destId="{82EEF353-D067-4CF4-806F-588673BB58B3}"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91CAAF-53C8-44F8-BEF5-2318D8CAE5F9}"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3E8CF11A-6474-4ED2-BF25-9C0E45115F3B}">
      <dgm:prSet phldrT="[Text]"/>
      <dgm:spPr/>
      <dgm:t>
        <a:bodyPr/>
        <a:lstStyle/>
        <a:p>
          <a:r>
            <a:rPr lang="en-US" dirty="0" smtClean="0"/>
            <a:t>1) Reserved for the “STATE” e.g. railway, atomic energy</a:t>
          </a:r>
          <a:endParaRPr lang="en-US" dirty="0"/>
        </a:p>
      </dgm:t>
    </dgm:pt>
    <dgm:pt modelId="{32D921DF-45BA-4FB1-AA7E-DA5224E4FFC3}" type="parTrans" cxnId="{29077A4C-7BEC-483B-9C5D-F630535F20F9}">
      <dgm:prSet/>
      <dgm:spPr/>
      <dgm:t>
        <a:bodyPr/>
        <a:lstStyle/>
        <a:p>
          <a:endParaRPr lang="en-US"/>
        </a:p>
      </dgm:t>
    </dgm:pt>
    <dgm:pt modelId="{63C51BDF-6C3B-4C61-9898-1B0E89930BF1}" type="sibTrans" cxnId="{29077A4C-7BEC-483B-9C5D-F630535F20F9}">
      <dgm:prSet/>
      <dgm:spPr/>
      <dgm:t>
        <a:bodyPr/>
        <a:lstStyle/>
        <a:p>
          <a:endParaRPr lang="en-US"/>
        </a:p>
      </dgm:t>
    </dgm:pt>
    <dgm:pt modelId="{A0C5C3EA-2CDC-40B7-ACE0-95AFABC060EB}">
      <dgm:prSet phldrT="[Text]" phldr="1"/>
      <dgm:spPr/>
      <dgm:t>
        <a:bodyPr/>
        <a:lstStyle/>
        <a:p>
          <a:endParaRPr lang="en-US" dirty="0"/>
        </a:p>
      </dgm:t>
    </dgm:pt>
    <dgm:pt modelId="{E4F01F2D-4931-4CA9-87CD-9A58C068424D}" type="parTrans" cxnId="{497BA316-E21F-4889-9765-FC3BDF73BF45}">
      <dgm:prSet/>
      <dgm:spPr/>
      <dgm:t>
        <a:bodyPr/>
        <a:lstStyle/>
        <a:p>
          <a:endParaRPr lang="en-US"/>
        </a:p>
      </dgm:t>
    </dgm:pt>
    <dgm:pt modelId="{06C0CAFF-EA26-4044-ABE8-3137BD302CE5}" type="sibTrans" cxnId="{497BA316-E21F-4889-9765-FC3BDF73BF45}">
      <dgm:prSet/>
      <dgm:spPr/>
      <dgm:t>
        <a:bodyPr/>
        <a:lstStyle/>
        <a:p>
          <a:endParaRPr lang="en-US"/>
        </a:p>
      </dgm:t>
    </dgm:pt>
    <dgm:pt modelId="{74545D92-73EB-45B5-81D5-594A2530E3C6}">
      <dgm:prSet phldrT="[Text]" phldr="1"/>
      <dgm:spPr/>
      <dgm:t>
        <a:bodyPr/>
        <a:lstStyle/>
        <a:p>
          <a:endParaRPr lang="en-US" dirty="0"/>
        </a:p>
      </dgm:t>
    </dgm:pt>
    <dgm:pt modelId="{9792A35F-7DCE-4F91-9DCD-29216D48E59B}" type="parTrans" cxnId="{1F47BBBD-1B65-4EC2-8517-7D8A6E3B2B20}">
      <dgm:prSet/>
      <dgm:spPr/>
      <dgm:t>
        <a:bodyPr/>
        <a:lstStyle/>
        <a:p>
          <a:endParaRPr lang="en-US"/>
        </a:p>
      </dgm:t>
    </dgm:pt>
    <dgm:pt modelId="{6766A433-BEDC-432E-A84E-C5C407204699}" type="sibTrans" cxnId="{1F47BBBD-1B65-4EC2-8517-7D8A6E3B2B20}">
      <dgm:prSet/>
      <dgm:spPr/>
      <dgm:t>
        <a:bodyPr/>
        <a:lstStyle/>
        <a:p>
          <a:endParaRPr lang="en-US"/>
        </a:p>
      </dgm:t>
    </dgm:pt>
    <dgm:pt modelId="{DF91343C-028C-462C-8B1B-2E6DFC28E6BF}">
      <dgm:prSet phldrT="[Text]"/>
      <dgm:spPr/>
      <dgm:t>
        <a:bodyPr/>
        <a:lstStyle/>
        <a:p>
          <a:r>
            <a:rPr lang="en-US" dirty="0" smtClean="0"/>
            <a:t>2) Private sector to supplement “</a:t>
          </a:r>
          <a:r>
            <a:rPr lang="en-US" dirty="0" err="1" smtClean="0"/>
            <a:t>State”e.g</a:t>
          </a:r>
          <a:r>
            <a:rPr lang="en-US" dirty="0" smtClean="0"/>
            <a:t> drug, dye, plastic</a:t>
          </a:r>
          <a:endParaRPr lang="en-US" dirty="0"/>
        </a:p>
      </dgm:t>
    </dgm:pt>
    <dgm:pt modelId="{807DC858-E6B6-4AE2-914A-66C139D9ACFC}" type="parTrans" cxnId="{5A245DFC-817E-495D-8755-0AD9B9394BDC}">
      <dgm:prSet/>
      <dgm:spPr/>
      <dgm:t>
        <a:bodyPr/>
        <a:lstStyle/>
        <a:p>
          <a:endParaRPr lang="en-US"/>
        </a:p>
      </dgm:t>
    </dgm:pt>
    <dgm:pt modelId="{B02FEFFA-0061-4BA9-9F9D-5668E5425D87}" type="sibTrans" cxnId="{5A245DFC-817E-495D-8755-0AD9B9394BDC}">
      <dgm:prSet/>
      <dgm:spPr/>
      <dgm:t>
        <a:bodyPr/>
        <a:lstStyle/>
        <a:p>
          <a:endParaRPr lang="en-US"/>
        </a:p>
      </dgm:t>
    </dgm:pt>
    <dgm:pt modelId="{B6CF058B-0740-4003-AD87-7D6F476C8871}">
      <dgm:prSet phldrT="[Text]" phldr="1"/>
      <dgm:spPr/>
      <dgm:t>
        <a:bodyPr/>
        <a:lstStyle/>
        <a:p>
          <a:endParaRPr lang="en-US" dirty="0"/>
        </a:p>
      </dgm:t>
    </dgm:pt>
    <dgm:pt modelId="{153282D5-0250-43F8-9214-A61DEC811082}" type="parTrans" cxnId="{A2EB6C05-1410-4C7A-8B24-9A37B05BCC6C}">
      <dgm:prSet/>
      <dgm:spPr/>
      <dgm:t>
        <a:bodyPr/>
        <a:lstStyle/>
        <a:p>
          <a:endParaRPr lang="en-US"/>
        </a:p>
      </dgm:t>
    </dgm:pt>
    <dgm:pt modelId="{61BCD7FE-CDCB-45EE-A35D-CE9A30C38545}" type="sibTrans" cxnId="{A2EB6C05-1410-4C7A-8B24-9A37B05BCC6C}">
      <dgm:prSet/>
      <dgm:spPr/>
      <dgm:t>
        <a:bodyPr/>
        <a:lstStyle/>
        <a:p>
          <a:endParaRPr lang="en-US"/>
        </a:p>
      </dgm:t>
    </dgm:pt>
    <dgm:pt modelId="{0E093ADC-72EF-4A11-9BF1-9DD2089ACD48}">
      <dgm:prSet phldrT="[Text]" phldr="1"/>
      <dgm:spPr/>
      <dgm:t>
        <a:bodyPr/>
        <a:lstStyle/>
        <a:p>
          <a:endParaRPr lang="en-US" dirty="0"/>
        </a:p>
      </dgm:t>
    </dgm:pt>
    <dgm:pt modelId="{942F0B9F-5D24-442B-B5A5-AB976D959A3F}" type="parTrans" cxnId="{B2B1CCE3-027F-4D2A-A050-4D87F3D3E380}">
      <dgm:prSet/>
      <dgm:spPr/>
      <dgm:t>
        <a:bodyPr/>
        <a:lstStyle/>
        <a:p>
          <a:endParaRPr lang="en-US"/>
        </a:p>
      </dgm:t>
    </dgm:pt>
    <dgm:pt modelId="{784AE326-D911-4B3F-A28D-8322366CA020}" type="sibTrans" cxnId="{B2B1CCE3-027F-4D2A-A050-4D87F3D3E380}">
      <dgm:prSet/>
      <dgm:spPr/>
      <dgm:t>
        <a:bodyPr/>
        <a:lstStyle/>
        <a:p>
          <a:endParaRPr lang="en-US"/>
        </a:p>
      </dgm:t>
    </dgm:pt>
    <dgm:pt modelId="{0E0CF870-D3E6-4710-B293-9573E5427EB0}">
      <dgm:prSet phldrT="[Text]"/>
      <dgm:spPr/>
      <dgm:t>
        <a:bodyPr/>
        <a:lstStyle/>
        <a:p>
          <a:r>
            <a:rPr lang="en-US" dirty="0" smtClean="0"/>
            <a:t/>
          </a:r>
          <a:br>
            <a:rPr lang="en-US" dirty="0" smtClean="0"/>
          </a:br>
          <a:r>
            <a:rPr lang="en-US" dirty="0" smtClean="0"/>
            <a:t/>
          </a:r>
          <a:br>
            <a:rPr lang="en-US" dirty="0" smtClean="0"/>
          </a:br>
          <a:r>
            <a:rPr lang="en-US" dirty="0" smtClean="0"/>
            <a:t>3) Left for </a:t>
          </a:r>
          <a:r>
            <a:rPr lang="en-US" dirty="0" err="1" smtClean="0"/>
            <a:t>Pvt</a:t>
          </a:r>
          <a:r>
            <a:rPr lang="en-US" dirty="0" smtClean="0"/>
            <a:t> sector</a:t>
          </a:r>
          <a:endParaRPr lang="en-US" dirty="0"/>
        </a:p>
      </dgm:t>
    </dgm:pt>
    <dgm:pt modelId="{6C35E767-B78D-4C4F-91BF-67D1DFB19B1C}" type="parTrans" cxnId="{75B2B59C-1650-42CF-B92A-7E36E6830282}">
      <dgm:prSet/>
      <dgm:spPr/>
      <dgm:t>
        <a:bodyPr/>
        <a:lstStyle/>
        <a:p>
          <a:endParaRPr lang="en-US"/>
        </a:p>
      </dgm:t>
    </dgm:pt>
    <dgm:pt modelId="{DB4EF244-3F27-4EA8-B945-1A1A0BC17530}" type="sibTrans" cxnId="{75B2B59C-1650-42CF-B92A-7E36E6830282}">
      <dgm:prSet/>
      <dgm:spPr/>
      <dgm:t>
        <a:bodyPr/>
        <a:lstStyle/>
        <a:p>
          <a:endParaRPr lang="en-US"/>
        </a:p>
      </dgm:t>
    </dgm:pt>
    <dgm:pt modelId="{0E0A8C5D-532A-4D7D-96DA-364570E97AE4}">
      <dgm:prSet phldrT="[Text]"/>
      <dgm:spPr/>
      <dgm:t>
        <a:bodyPr/>
        <a:lstStyle/>
        <a:p>
          <a:r>
            <a:rPr lang="en-US" dirty="0" smtClean="0"/>
            <a:t>LICENSE</a:t>
          </a:r>
          <a:endParaRPr lang="en-US" dirty="0"/>
        </a:p>
      </dgm:t>
    </dgm:pt>
    <dgm:pt modelId="{671614F3-3913-4C64-B3C2-EEF5DE03E27E}" type="parTrans" cxnId="{EA1BE2FF-8C6C-4FA6-A499-602020EE002E}">
      <dgm:prSet/>
      <dgm:spPr/>
      <dgm:t>
        <a:bodyPr/>
        <a:lstStyle/>
        <a:p>
          <a:endParaRPr lang="en-US"/>
        </a:p>
      </dgm:t>
    </dgm:pt>
    <dgm:pt modelId="{0EE2ED87-39BE-4DAD-AB8E-A9E24501BBF8}" type="sibTrans" cxnId="{EA1BE2FF-8C6C-4FA6-A499-602020EE002E}">
      <dgm:prSet/>
      <dgm:spPr/>
      <dgm:t>
        <a:bodyPr/>
        <a:lstStyle/>
        <a:p>
          <a:endParaRPr lang="en-US"/>
        </a:p>
      </dgm:t>
    </dgm:pt>
    <dgm:pt modelId="{9FA84E14-642D-444C-9476-C688E0B5EF52}">
      <dgm:prSet phldrT="[Text]" custT="1"/>
      <dgm:spPr/>
      <dgm:t>
        <a:bodyPr/>
        <a:lstStyle/>
        <a:p>
          <a:r>
            <a:rPr lang="en-US" sz="2400" dirty="0" smtClean="0"/>
            <a:t>Regional Equality </a:t>
          </a:r>
          <a:endParaRPr lang="en-US" sz="2400" dirty="0"/>
        </a:p>
      </dgm:t>
    </dgm:pt>
    <dgm:pt modelId="{0FE4FE00-7B7D-4005-99F6-EF2493544DEC}" type="parTrans" cxnId="{8D4EFACA-A0B6-457C-B8CF-2EC203A92049}">
      <dgm:prSet/>
      <dgm:spPr/>
      <dgm:t>
        <a:bodyPr/>
        <a:lstStyle/>
        <a:p>
          <a:endParaRPr lang="en-US"/>
        </a:p>
      </dgm:t>
    </dgm:pt>
    <dgm:pt modelId="{75C38EAE-C57F-4F04-BC65-CCD5BCC09BFB}" type="sibTrans" cxnId="{8D4EFACA-A0B6-457C-B8CF-2EC203A92049}">
      <dgm:prSet/>
      <dgm:spPr/>
      <dgm:t>
        <a:bodyPr/>
        <a:lstStyle/>
        <a:p>
          <a:endParaRPr lang="en-US"/>
        </a:p>
      </dgm:t>
    </dgm:pt>
    <dgm:pt modelId="{DBBA6C1A-5559-4084-AB66-2CAF2F8B1C6E}">
      <dgm:prSet phldrT="[Text]"/>
      <dgm:spPr/>
      <dgm:t>
        <a:bodyPr/>
        <a:lstStyle/>
        <a:p>
          <a:r>
            <a:rPr lang="en-US" dirty="0" smtClean="0"/>
            <a:t>Quota</a:t>
          </a:r>
          <a:endParaRPr lang="en-US" dirty="0"/>
        </a:p>
      </dgm:t>
    </dgm:pt>
    <dgm:pt modelId="{AB091FF2-E4A2-4618-8E0A-C1F7503A58B1}" type="parTrans" cxnId="{7EAA265A-5DAB-475A-AF3F-03244810668B}">
      <dgm:prSet/>
      <dgm:spPr/>
      <dgm:t>
        <a:bodyPr/>
        <a:lstStyle/>
        <a:p>
          <a:endParaRPr lang="en-US"/>
        </a:p>
      </dgm:t>
    </dgm:pt>
    <dgm:pt modelId="{4E0BBF0B-CDC7-4F3A-A476-439FC4158B9F}" type="sibTrans" cxnId="{7EAA265A-5DAB-475A-AF3F-03244810668B}">
      <dgm:prSet/>
      <dgm:spPr/>
      <dgm:t>
        <a:bodyPr/>
        <a:lstStyle/>
        <a:p>
          <a:endParaRPr lang="en-US"/>
        </a:p>
      </dgm:t>
    </dgm:pt>
    <dgm:pt modelId="{3962331E-7E9B-4755-87C4-A45D2D46A98B}">
      <dgm:prSet phldrT="[Text]" custT="1"/>
      <dgm:spPr/>
      <dgm:t>
        <a:bodyPr/>
        <a:lstStyle/>
        <a:p>
          <a:r>
            <a:rPr lang="en-US" sz="1600" dirty="0" smtClean="0"/>
            <a:t>Produce more only if Govt convinced it’s beneficial</a:t>
          </a:r>
          <a:endParaRPr lang="en-US" sz="1600" dirty="0"/>
        </a:p>
      </dgm:t>
    </dgm:pt>
    <dgm:pt modelId="{C1C693E6-8EB0-4BA4-BA45-8C8B83D8C9D7}" type="parTrans" cxnId="{9321F95A-9C36-4A17-923A-0AD27E380AA1}">
      <dgm:prSet/>
      <dgm:spPr/>
      <dgm:t>
        <a:bodyPr/>
        <a:lstStyle/>
        <a:p>
          <a:endParaRPr lang="en-US"/>
        </a:p>
      </dgm:t>
    </dgm:pt>
    <dgm:pt modelId="{96334A7B-CB61-4892-B404-4A84D29C09F7}" type="sibTrans" cxnId="{9321F95A-9C36-4A17-923A-0AD27E380AA1}">
      <dgm:prSet/>
      <dgm:spPr/>
      <dgm:t>
        <a:bodyPr/>
        <a:lstStyle/>
        <a:p>
          <a:endParaRPr lang="en-US"/>
        </a:p>
      </dgm:t>
    </dgm:pt>
    <dgm:pt modelId="{CA88AF8A-872B-40B8-95BE-5C408E19F71F}" type="pres">
      <dgm:prSet presAssocID="{4391CAAF-53C8-44F8-BEF5-2318D8CAE5F9}" presName="Name0" presStyleCnt="0">
        <dgm:presLayoutVars>
          <dgm:chPref val="1"/>
          <dgm:dir/>
          <dgm:animOne val="branch"/>
          <dgm:animLvl val="lvl"/>
          <dgm:resizeHandles/>
        </dgm:presLayoutVars>
      </dgm:prSet>
      <dgm:spPr/>
      <dgm:t>
        <a:bodyPr/>
        <a:lstStyle/>
        <a:p>
          <a:endParaRPr lang="en-US"/>
        </a:p>
      </dgm:t>
    </dgm:pt>
    <dgm:pt modelId="{C216F888-5FD9-40A4-AC06-9F82EF558E8B}" type="pres">
      <dgm:prSet presAssocID="{3E8CF11A-6474-4ED2-BF25-9C0E45115F3B}" presName="vertOne" presStyleCnt="0"/>
      <dgm:spPr/>
    </dgm:pt>
    <dgm:pt modelId="{CF28CE7D-6E45-4B95-8D11-F5E62DA18315}" type="pres">
      <dgm:prSet presAssocID="{3E8CF11A-6474-4ED2-BF25-9C0E45115F3B}" presName="txOne" presStyleLbl="node0" presStyleIdx="0" presStyleCnt="3">
        <dgm:presLayoutVars>
          <dgm:chPref val="3"/>
        </dgm:presLayoutVars>
      </dgm:prSet>
      <dgm:spPr/>
      <dgm:t>
        <a:bodyPr/>
        <a:lstStyle/>
        <a:p>
          <a:endParaRPr lang="en-US"/>
        </a:p>
      </dgm:t>
    </dgm:pt>
    <dgm:pt modelId="{008781FC-22A1-4333-B10B-7E1D787E0E2F}" type="pres">
      <dgm:prSet presAssocID="{3E8CF11A-6474-4ED2-BF25-9C0E45115F3B}" presName="parTransOne" presStyleCnt="0"/>
      <dgm:spPr/>
    </dgm:pt>
    <dgm:pt modelId="{556C6328-CAE2-4CFD-8A96-122DCEDCCCB3}" type="pres">
      <dgm:prSet presAssocID="{3E8CF11A-6474-4ED2-BF25-9C0E45115F3B}" presName="horzOne" presStyleCnt="0"/>
      <dgm:spPr/>
    </dgm:pt>
    <dgm:pt modelId="{5EA431FD-140A-45A6-BC33-C340B62C90A6}" type="pres">
      <dgm:prSet presAssocID="{A0C5C3EA-2CDC-40B7-ACE0-95AFABC060EB}" presName="vertTwo" presStyleCnt="0"/>
      <dgm:spPr/>
    </dgm:pt>
    <dgm:pt modelId="{1A981B98-CDFB-43E6-9500-4EEEE72ACFB8}" type="pres">
      <dgm:prSet presAssocID="{A0C5C3EA-2CDC-40B7-ACE0-95AFABC060EB}" presName="txTwo" presStyleLbl="node2" presStyleIdx="0" presStyleCnt="6">
        <dgm:presLayoutVars>
          <dgm:chPref val="3"/>
        </dgm:presLayoutVars>
      </dgm:prSet>
      <dgm:spPr/>
      <dgm:t>
        <a:bodyPr/>
        <a:lstStyle/>
        <a:p>
          <a:endParaRPr lang="en-US"/>
        </a:p>
      </dgm:t>
    </dgm:pt>
    <dgm:pt modelId="{1D6371CF-E97D-405D-B617-29CC95EC58F9}" type="pres">
      <dgm:prSet presAssocID="{A0C5C3EA-2CDC-40B7-ACE0-95AFABC060EB}" presName="horzTwo" presStyleCnt="0"/>
      <dgm:spPr/>
    </dgm:pt>
    <dgm:pt modelId="{8970FE57-3C1F-42B5-A060-1F89508F0FD9}" type="pres">
      <dgm:prSet presAssocID="{06C0CAFF-EA26-4044-ABE8-3137BD302CE5}" presName="sibSpaceTwo" presStyleCnt="0"/>
      <dgm:spPr/>
    </dgm:pt>
    <dgm:pt modelId="{899F6903-6CB8-434F-B181-812831DAA09F}" type="pres">
      <dgm:prSet presAssocID="{74545D92-73EB-45B5-81D5-594A2530E3C6}" presName="vertTwo" presStyleCnt="0"/>
      <dgm:spPr/>
    </dgm:pt>
    <dgm:pt modelId="{B4DC5E8E-C58D-4EFB-AE00-D1FA4A038A41}" type="pres">
      <dgm:prSet presAssocID="{74545D92-73EB-45B5-81D5-594A2530E3C6}" presName="txTwo" presStyleLbl="node2" presStyleIdx="1" presStyleCnt="6">
        <dgm:presLayoutVars>
          <dgm:chPref val="3"/>
        </dgm:presLayoutVars>
      </dgm:prSet>
      <dgm:spPr/>
      <dgm:t>
        <a:bodyPr/>
        <a:lstStyle/>
        <a:p>
          <a:endParaRPr lang="en-US"/>
        </a:p>
      </dgm:t>
    </dgm:pt>
    <dgm:pt modelId="{251F9D4F-7DF9-40EE-A3CA-A98CF064FA14}" type="pres">
      <dgm:prSet presAssocID="{74545D92-73EB-45B5-81D5-594A2530E3C6}" presName="horzTwo" presStyleCnt="0"/>
      <dgm:spPr/>
    </dgm:pt>
    <dgm:pt modelId="{EECD7755-142E-4066-A3C2-A7F0BCADFDC1}" type="pres">
      <dgm:prSet presAssocID="{63C51BDF-6C3B-4C61-9898-1B0E89930BF1}" presName="sibSpaceOne" presStyleCnt="0"/>
      <dgm:spPr/>
    </dgm:pt>
    <dgm:pt modelId="{18939E34-29A1-41D6-BF8F-0891CB819AA8}" type="pres">
      <dgm:prSet presAssocID="{DF91343C-028C-462C-8B1B-2E6DFC28E6BF}" presName="vertOne" presStyleCnt="0"/>
      <dgm:spPr/>
    </dgm:pt>
    <dgm:pt modelId="{1A9A792E-FB5A-43ED-9FBF-2CD47B800476}" type="pres">
      <dgm:prSet presAssocID="{DF91343C-028C-462C-8B1B-2E6DFC28E6BF}" presName="txOne" presStyleLbl="node0" presStyleIdx="1" presStyleCnt="3" custScaleX="106636">
        <dgm:presLayoutVars>
          <dgm:chPref val="3"/>
        </dgm:presLayoutVars>
      </dgm:prSet>
      <dgm:spPr/>
      <dgm:t>
        <a:bodyPr/>
        <a:lstStyle/>
        <a:p>
          <a:endParaRPr lang="en-US"/>
        </a:p>
      </dgm:t>
    </dgm:pt>
    <dgm:pt modelId="{B56ADD94-CD8D-482B-9440-C57B4D6A4009}" type="pres">
      <dgm:prSet presAssocID="{DF91343C-028C-462C-8B1B-2E6DFC28E6BF}" presName="parTransOne" presStyleCnt="0"/>
      <dgm:spPr/>
    </dgm:pt>
    <dgm:pt modelId="{A4367F00-CC3B-44F7-8910-A3870735942B}" type="pres">
      <dgm:prSet presAssocID="{DF91343C-028C-462C-8B1B-2E6DFC28E6BF}" presName="horzOne" presStyleCnt="0"/>
      <dgm:spPr/>
    </dgm:pt>
    <dgm:pt modelId="{589477C7-6AAA-4F91-89D8-E2313A8D6DFC}" type="pres">
      <dgm:prSet presAssocID="{B6CF058B-0740-4003-AD87-7D6F476C8871}" presName="vertTwo" presStyleCnt="0"/>
      <dgm:spPr/>
    </dgm:pt>
    <dgm:pt modelId="{B6758CD5-DD55-40AE-AA92-9E4D3099A696}" type="pres">
      <dgm:prSet presAssocID="{B6CF058B-0740-4003-AD87-7D6F476C8871}" presName="txTwo" presStyleLbl="node2" presStyleIdx="2" presStyleCnt="6">
        <dgm:presLayoutVars>
          <dgm:chPref val="3"/>
        </dgm:presLayoutVars>
      </dgm:prSet>
      <dgm:spPr/>
      <dgm:t>
        <a:bodyPr/>
        <a:lstStyle/>
        <a:p>
          <a:endParaRPr lang="en-US"/>
        </a:p>
      </dgm:t>
    </dgm:pt>
    <dgm:pt modelId="{ABBFE89C-DB46-48F4-A74F-22270B5A8016}" type="pres">
      <dgm:prSet presAssocID="{B6CF058B-0740-4003-AD87-7D6F476C8871}" presName="horzTwo" presStyleCnt="0"/>
      <dgm:spPr/>
    </dgm:pt>
    <dgm:pt modelId="{7B676335-12DE-4FE4-94AF-4F6676B9FC78}" type="pres">
      <dgm:prSet presAssocID="{61BCD7FE-CDCB-45EE-A35D-CE9A30C38545}" presName="sibSpaceTwo" presStyleCnt="0"/>
      <dgm:spPr/>
    </dgm:pt>
    <dgm:pt modelId="{DFDA78EE-81DD-43AF-B28F-C42387399102}" type="pres">
      <dgm:prSet presAssocID="{0E093ADC-72EF-4A11-9BF1-9DD2089ACD48}" presName="vertTwo" presStyleCnt="0"/>
      <dgm:spPr/>
    </dgm:pt>
    <dgm:pt modelId="{BADB757C-6C16-42D3-8924-36D67249DBA5}" type="pres">
      <dgm:prSet presAssocID="{0E093ADC-72EF-4A11-9BF1-9DD2089ACD48}" presName="txTwo" presStyleLbl="node2" presStyleIdx="3" presStyleCnt="6">
        <dgm:presLayoutVars>
          <dgm:chPref val="3"/>
        </dgm:presLayoutVars>
      </dgm:prSet>
      <dgm:spPr/>
      <dgm:t>
        <a:bodyPr/>
        <a:lstStyle/>
        <a:p>
          <a:endParaRPr lang="en-US"/>
        </a:p>
      </dgm:t>
    </dgm:pt>
    <dgm:pt modelId="{7CB13949-268A-42C0-93C6-53B0A547E9D9}" type="pres">
      <dgm:prSet presAssocID="{0E093ADC-72EF-4A11-9BF1-9DD2089ACD48}" presName="horzTwo" presStyleCnt="0"/>
      <dgm:spPr/>
    </dgm:pt>
    <dgm:pt modelId="{FD8E9EF0-F177-47A3-B824-E325F8DF118A}" type="pres">
      <dgm:prSet presAssocID="{B02FEFFA-0061-4BA9-9F9D-5668E5425D87}" presName="sibSpaceOne" presStyleCnt="0"/>
      <dgm:spPr/>
    </dgm:pt>
    <dgm:pt modelId="{6719D228-B5D1-4FEA-B893-2E9D7A65424D}" type="pres">
      <dgm:prSet presAssocID="{0E0CF870-D3E6-4710-B293-9573E5427EB0}" presName="vertOne" presStyleCnt="0"/>
      <dgm:spPr/>
    </dgm:pt>
    <dgm:pt modelId="{29C97CE7-40C5-4397-A44A-6AC9F149A95A}" type="pres">
      <dgm:prSet presAssocID="{0E0CF870-D3E6-4710-B293-9573E5427EB0}" presName="txOne" presStyleLbl="node0" presStyleIdx="2" presStyleCnt="3">
        <dgm:presLayoutVars>
          <dgm:chPref val="3"/>
        </dgm:presLayoutVars>
      </dgm:prSet>
      <dgm:spPr/>
      <dgm:t>
        <a:bodyPr/>
        <a:lstStyle/>
        <a:p>
          <a:endParaRPr lang="en-US"/>
        </a:p>
      </dgm:t>
    </dgm:pt>
    <dgm:pt modelId="{350EFFB3-CCF1-4823-B4C6-78C8239F87F9}" type="pres">
      <dgm:prSet presAssocID="{0E0CF870-D3E6-4710-B293-9573E5427EB0}" presName="parTransOne" presStyleCnt="0"/>
      <dgm:spPr/>
    </dgm:pt>
    <dgm:pt modelId="{40A4AF49-6320-4497-AFB0-EDB637F074C9}" type="pres">
      <dgm:prSet presAssocID="{0E0CF870-D3E6-4710-B293-9573E5427EB0}" presName="horzOne" presStyleCnt="0"/>
      <dgm:spPr/>
    </dgm:pt>
    <dgm:pt modelId="{36832EEF-90A0-4D2A-9741-A709F31D53B2}" type="pres">
      <dgm:prSet presAssocID="{0E0A8C5D-532A-4D7D-96DA-364570E97AE4}" presName="vertTwo" presStyleCnt="0"/>
      <dgm:spPr/>
    </dgm:pt>
    <dgm:pt modelId="{59314A93-1B38-4EB6-8D4E-BF06FC6988DF}" type="pres">
      <dgm:prSet presAssocID="{0E0A8C5D-532A-4D7D-96DA-364570E97AE4}" presName="txTwo" presStyleLbl="node2" presStyleIdx="4" presStyleCnt="6" custScaleY="70837">
        <dgm:presLayoutVars>
          <dgm:chPref val="3"/>
        </dgm:presLayoutVars>
      </dgm:prSet>
      <dgm:spPr/>
      <dgm:t>
        <a:bodyPr/>
        <a:lstStyle/>
        <a:p>
          <a:endParaRPr lang="en-US"/>
        </a:p>
      </dgm:t>
    </dgm:pt>
    <dgm:pt modelId="{F88E9503-8326-4ADE-87C2-2097B4EFD2B9}" type="pres">
      <dgm:prSet presAssocID="{0E0A8C5D-532A-4D7D-96DA-364570E97AE4}" presName="parTransTwo" presStyleCnt="0"/>
      <dgm:spPr/>
    </dgm:pt>
    <dgm:pt modelId="{10C9C068-1E78-4498-A90C-2C38C38FE9F9}" type="pres">
      <dgm:prSet presAssocID="{0E0A8C5D-532A-4D7D-96DA-364570E97AE4}" presName="horzTwo" presStyleCnt="0"/>
      <dgm:spPr/>
    </dgm:pt>
    <dgm:pt modelId="{CECE580B-9644-40FE-A363-5DB30C5FCF7D}" type="pres">
      <dgm:prSet presAssocID="{9FA84E14-642D-444C-9476-C688E0B5EF52}" presName="vertThree" presStyleCnt="0"/>
      <dgm:spPr/>
    </dgm:pt>
    <dgm:pt modelId="{0BE0D115-0713-43D1-9ED8-E3BE95B29977}" type="pres">
      <dgm:prSet presAssocID="{9FA84E14-642D-444C-9476-C688E0B5EF52}" presName="txThree" presStyleLbl="node3" presStyleIdx="0" presStyleCnt="2">
        <dgm:presLayoutVars>
          <dgm:chPref val="3"/>
        </dgm:presLayoutVars>
      </dgm:prSet>
      <dgm:spPr/>
      <dgm:t>
        <a:bodyPr/>
        <a:lstStyle/>
        <a:p>
          <a:endParaRPr lang="en-US"/>
        </a:p>
      </dgm:t>
    </dgm:pt>
    <dgm:pt modelId="{2E6718CA-780E-433B-AAEC-058E71021A74}" type="pres">
      <dgm:prSet presAssocID="{9FA84E14-642D-444C-9476-C688E0B5EF52}" presName="horzThree" presStyleCnt="0"/>
      <dgm:spPr/>
    </dgm:pt>
    <dgm:pt modelId="{2650403B-4780-4AFA-99DC-3AD5177D7B5F}" type="pres">
      <dgm:prSet presAssocID="{0EE2ED87-39BE-4DAD-AB8E-A9E24501BBF8}" presName="sibSpaceTwo" presStyleCnt="0"/>
      <dgm:spPr/>
    </dgm:pt>
    <dgm:pt modelId="{7A25F1B9-3E4B-4C2B-A81A-D742C3D68196}" type="pres">
      <dgm:prSet presAssocID="{DBBA6C1A-5559-4084-AB66-2CAF2F8B1C6E}" presName="vertTwo" presStyleCnt="0"/>
      <dgm:spPr/>
    </dgm:pt>
    <dgm:pt modelId="{700DF167-EC3E-40E0-86F0-119ED9347159}" type="pres">
      <dgm:prSet presAssocID="{DBBA6C1A-5559-4084-AB66-2CAF2F8B1C6E}" presName="txTwo" presStyleLbl="node2" presStyleIdx="5" presStyleCnt="6" custScaleY="70837">
        <dgm:presLayoutVars>
          <dgm:chPref val="3"/>
        </dgm:presLayoutVars>
      </dgm:prSet>
      <dgm:spPr/>
      <dgm:t>
        <a:bodyPr/>
        <a:lstStyle/>
        <a:p>
          <a:endParaRPr lang="en-US"/>
        </a:p>
      </dgm:t>
    </dgm:pt>
    <dgm:pt modelId="{E76404B8-2A81-4499-A111-02C376EB8CB0}" type="pres">
      <dgm:prSet presAssocID="{DBBA6C1A-5559-4084-AB66-2CAF2F8B1C6E}" presName="parTransTwo" presStyleCnt="0"/>
      <dgm:spPr/>
    </dgm:pt>
    <dgm:pt modelId="{704339B2-0035-4839-B9FF-CC493F009CFD}" type="pres">
      <dgm:prSet presAssocID="{DBBA6C1A-5559-4084-AB66-2CAF2F8B1C6E}" presName="horzTwo" presStyleCnt="0"/>
      <dgm:spPr/>
    </dgm:pt>
    <dgm:pt modelId="{7DA1CBF5-C9B5-4326-B32D-A5D9C129CE60}" type="pres">
      <dgm:prSet presAssocID="{3962331E-7E9B-4755-87C4-A45D2D46A98B}" presName="vertThree" presStyleCnt="0"/>
      <dgm:spPr/>
    </dgm:pt>
    <dgm:pt modelId="{B7C761CC-60A6-4603-9595-C4ADAF0D0B11}" type="pres">
      <dgm:prSet presAssocID="{3962331E-7E9B-4755-87C4-A45D2D46A98B}" presName="txThree" presStyleLbl="node3" presStyleIdx="1" presStyleCnt="2">
        <dgm:presLayoutVars>
          <dgm:chPref val="3"/>
        </dgm:presLayoutVars>
      </dgm:prSet>
      <dgm:spPr/>
      <dgm:t>
        <a:bodyPr/>
        <a:lstStyle/>
        <a:p>
          <a:endParaRPr lang="en-US"/>
        </a:p>
      </dgm:t>
    </dgm:pt>
    <dgm:pt modelId="{76D54F73-BBD0-4B16-A523-E3784C4C66B6}" type="pres">
      <dgm:prSet presAssocID="{3962331E-7E9B-4755-87C4-A45D2D46A98B}" presName="horzThree" presStyleCnt="0"/>
      <dgm:spPr/>
    </dgm:pt>
  </dgm:ptLst>
  <dgm:cxnLst>
    <dgm:cxn modelId="{29077A4C-7BEC-483B-9C5D-F630535F20F9}" srcId="{4391CAAF-53C8-44F8-BEF5-2318D8CAE5F9}" destId="{3E8CF11A-6474-4ED2-BF25-9C0E45115F3B}" srcOrd="0" destOrd="0" parTransId="{32D921DF-45BA-4FB1-AA7E-DA5224E4FFC3}" sibTransId="{63C51BDF-6C3B-4C61-9898-1B0E89930BF1}"/>
    <dgm:cxn modelId="{E94B5382-75E8-4A48-ADE6-87BDF1D7DA6D}" type="presOf" srcId="{3962331E-7E9B-4755-87C4-A45D2D46A98B}" destId="{B7C761CC-60A6-4603-9595-C4ADAF0D0B11}" srcOrd="0" destOrd="0" presId="urn:microsoft.com/office/officeart/2005/8/layout/hierarchy4"/>
    <dgm:cxn modelId="{5A245DFC-817E-495D-8755-0AD9B9394BDC}" srcId="{4391CAAF-53C8-44F8-BEF5-2318D8CAE5F9}" destId="{DF91343C-028C-462C-8B1B-2E6DFC28E6BF}" srcOrd="1" destOrd="0" parTransId="{807DC858-E6B6-4AE2-914A-66C139D9ACFC}" sibTransId="{B02FEFFA-0061-4BA9-9F9D-5668E5425D87}"/>
    <dgm:cxn modelId="{8D4EFACA-A0B6-457C-B8CF-2EC203A92049}" srcId="{0E0A8C5D-532A-4D7D-96DA-364570E97AE4}" destId="{9FA84E14-642D-444C-9476-C688E0B5EF52}" srcOrd="0" destOrd="0" parTransId="{0FE4FE00-7B7D-4005-99F6-EF2493544DEC}" sibTransId="{75C38EAE-C57F-4F04-BC65-CCD5BCC09BFB}"/>
    <dgm:cxn modelId="{75B2B59C-1650-42CF-B92A-7E36E6830282}" srcId="{4391CAAF-53C8-44F8-BEF5-2318D8CAE5F9}" destId="{0E0CF870-D3E6-4710-B293-9573E5427EB0}" srcOrd="2" destOrd="0" parTransId="{6C35E767-B78D-4C4F-91BF-67D1DFB19B1C}" sibTransId="{DB4EF244-3F27-4EA8-B945-1A1A0BC17530}"/>
    <dgm:cxn modelId="{201717FE-6A6C-4DD2-A5EB-EEB35D548ECF}" type="presOf" srcId="{A0C5C3EA-2CDC-40B7-ACE0-95AFABC060EB}" destId="{1A981B98-CDFB-43E6-9500-4EEEE72ACFB8}" srcOrd="0" destOrd="0" presId="urn:microsoft.com/office/officeart/2005/8/layout/hierarchy4"/>
    <dgm:cxn modelId="{A2EB6C05-1410-4C7A-8B24-9A37B05BCC6C}" srcId="{DF91343C-028C-462C-8B1B-2E6DFC28E6BF}" destId="{B6CF058B-0740-4003-AD87-7D6F476C8871}" srcOrd="0" destOrd="0" parTransId="{153282D5-0250-43F8-9214-A61DEC811082}" sibTransId="{61BCD7FE-CDCB-45EE-A35D-CE9A30C38545}"/>
    <dgm:cxn modelId="{B2B1CCE3-027F-4D2A-A050-4D87F3D3E380}" srcId="{DF91343C-028C-462C-8B1B-2E6DFC28E6BF}" destId="{0E093ADC-72EF-4A11-9BF1-9DD2089ACD48}" srcOrd="1" destOrd="0" parTransId="{942F0B9F-5D24-442B-B5A5-AB976D959A3F}" sibTransId="{784AE326-D911-4B3F-A28D-8322366CA020}"/>
    <dgm:cxn modelId="{7E4F9BB4-095D-4503-B6BC-0A7F472F3628}" type="presOf" srcId="{0E0A8C5D-532A-4D7D-96DA-364570E97AE4}" destId="{59314A93-1B38-4EB6-8D4E-BF06FC6988DF}" srcOrd="0" destOrd="0" presId="urn:microsoft.com/office/officeart/2005/8/layout/hierarchy4"/>
    <dgm:cxn modelId="{1F47BBBD-1B65-4EC2-8517-7D8A6E3B2B20}" srcId="{3E8CF11A-6474-4ED2-BF25-9C0E45115F3B}" destId="{74545D92-73EB-45B5-81D5-594A2530E3C6}" srcOrd="1" destOrd="0" parTransId="{9792A35F-7DCE-4F91-9DCD-29216D48E59B}" sibTransId="{6766A433-BEDC-432E-A84E-C5C407204699}"/>
    <dgm:cxn modelId="{F7E7E39D-EB2C-4032-95FA-7B11B266B8E4}" type="presOf" srcId="{B6CF058B-0740-4003-AD87-7D6F476C8871}" destId="{B6758CD5-DD55-40AE-AA92-9E4D3099A696}" srcOrd="0" destOrd="0" presId="urn:microsoft.com/office/officeart/2005/8/layout/hierarchy4"/>
    <dgm:cxn modelId="{EA1BE2FF-8C6C-4FA6-A499-602020EE002E}" srcId="{0E0CF870-D3E6-4710-B293-9573E5427EB0}" destId="{0E0A8C5D-532A-4D7D-96DA-364570E97AE4}" srcOrd="0" destOrd="0" parTransId="{671614F3-3913-4C64-B3C2-EEF5DE03E27E}" sibTransId="{0EE2ED87-39BE-4DAD-AB8E-A9E24501BBF8}"/>
    <dgm:cxn modelId="{94239D06-E70E-440C-BE67-F820E0419494}" type="presOf" srcId="{4391CAAF-53C8-44F8-BEF5-2318D8CAE5F9}" destId="{CA88AF8A-872B-40B8-95BE-5C408E19F71F}" srcOrd="0" destOrd="0" presId="urn:microsoft.com/office/officeart/2005/8/layout/hierarchy4"/>
    <dgm:cxn modelId="{439C7EB4-8A15-4CC3-B8A1-F16D3B9D2884}" type="presOf" srcId="{3E8CF11A-6474-4ED2-BF25-9C0E45115F3B}" destId="{CF28CE7D-6E45-4B95-8D11-F5E62DA18315}" srcOrd="0" destOrd="0" presId="urn:microsoft.com/office/officeart/2005/8/layout/hierarchy4"/>
    <dgm:cxn modelId="{497BA316-E21F-4889-9765-FC3BDF73BF45}" srcId="{3E8CF11A-6474-4ED2-BF25-9C0E45115F3B}" destId="{A0C5C3EA-2CDC-40B7-ACE0-95AFABC060EB}" srcOrd="0" destOrd="0" parTransId="{E4F01F2D-4931-4CA9-87CD-9A58C068424D}" sibTransId="{06C0CAFF-EA26-4044-ABE8-3137BD302CE5}"/>
    <dgm:cxn modelId="{BB21B613-9477-4DD9-9219-66D53D8C346C}" type="presOf" srcId="{DBBA6C1A-5559-4084-AB66-2CAF2F8B1C6E}" destId="{700DF167-EC3E-40E0-86F0-119ED9347159}" srcOrd="0" destOrd="0" presId="urn:microsoft.com/office/officeart/2005/8/layout/hierarchy4"/>
    <dgm:cxn modelId="{9321F95A-9C36-4A17-923A-0AD27E380AA1}" srcId="{DBBA6C1A-5559-4084-AB66-2CAF2F8B1C6E}" destId="{3962331E-7E9B-4755-87C4-A45D2D46A98B}" srcOrd="0" destOrd="0" parTransId="{C1C693E6-8EB0-4BA4-BA45-8C8B83D8C9D7}" sibTransId="{96334A7B-CB61-4892-B404-4A84D29C09F7}"/>
    <dgm:cxn modelId="{7EAA265A-5DAB-475A-AF3F-03244810668B}" srcId="{0E0CF870-D3E6-4710-B293-9573E5427EB0}" destId="{DBBA6C1A-5559-4084-AB66-2CAF2F8B1C6E}" srcOrd="1" destOrd="0" parTransId="{AB091FF2-E4A2-4618-8E0A-C1F7503A58B1}" sibTransId="{4E0BBF0B-CDC7-4F3A-A476-439FC4158B9F}"/>
    <dgm:cxn modelId="{BA783180-BE20-4BEF-B717-9E0B503ED75A}" type="presOf" srcId="{9FA84E14-642D-444C-9476-C688E0B5EF52}" destId="{0BE0D115-0713-43D1-9ED8-E3BE95B29977}" srcOrd="0" destOrd="0" presId="urn:microsoft.com/office/officeart/2005/8/layout/hierarchy4"/>
    <dgm:cxn modelId="{2BB8399B-3259-416E-9F44-DF369CCED45F}" type="presOf" srcId="{0E093ADC-72EF-4A11-9BF1-9DD2089ACD48}" destId="{BADB757C-6C16-42D3-8924-36D67249DBA5}" srcOrd="0" destOrd="0" presId="urn:microsoft.com/office/officeart/2005/8/layout/hierarchy4"/>
    <dgm:cxn modelId="{7A4CD462-34F6-4399-9FE7-744FDA991AD6}" type="presOf" srcId="{74545D92-73EB-45B5-81D5-594A2530E3C6}" destId="{B4DC5E8E-C58D-4EFB-AE00-D1FA4A038A41}" srcOrd="0" destOrd="0" presId="urn:microsoft.com/office/officeart/2005/8/layout/hierarchy4"/>
    <dgm:cxn modelId="{E4024757-668F-4154-9C83-918FA5B5D436}" type="presOf" srcId="{DF91343C-028C-462C-8B1B-2E6DFC28E6BF}" destId="{1A9A792E-FB5A-43ED-9FBF-2CD47B800476}" srcOrd="0" destOrd="0" presId="urn:microsoft.com/office/officeart/2005/8/layout/hierarchy4"/>
    <dgm:cxn modelId="{9FB3714F-D9CF-4CD1-959E-7A115492EB37}" type="presOf" srcId="{0E0CF870-D3E6-4710-B293-9573E5427EB0}" destId="{29C97CE7-40C5-4397-A44A-6AC9F149A95A}" srcOrd="0" destOrd="0" presId="urn:microsoft.com/office/officeart/2005/8/layout/hierarchy4"/>
    <dgm:cxn modelId="{7B18835F-970B-4295-9F32-FA147A5F1EC3}" type="presParOf" srcId="{CA88AF8A-872B-40B8-95BE-5C408E19F71F}" destId="{C216F888-5FD9-40A4-AC06-9F82EF558E8B}" srcOrd="0" destOrd="0" presId="urn:microsoft.com/office/officeart/2005/8/layout/hierarchy4"/>
    <dgm:cxn modelId="{0E714A98-F4ED-47F7-9641-F41B199F0245}" type="presParOf" srcId="{C216F888-5FD9-40A4-AC06-9F82EF558E8B}" destId="{CF28CE7D-6E45-4B95-8D11-F5E62DA18315}" srcOrd="0" destOrd="0" presId="urn:microsoft.com/office/officeart/2005/8/layout/hierarchy4"/>
    <dgm:cxn modelId="{11ECC3A4-FAA9-4EA7-8D55-52D6CAB61DB0}" type="presParOf" srcId="{C216F888-5FD9-40A4-AC06-9F82EF558E8B}" destId="{008781FC-22A1-4333-B10B-7E1D787E0E2F}" srcOrd="1" destOrd="0" presId="urn:microsoft.com/office/officeart/2005/8/layout/hierarchy4"/>
    <dgm:cxn modelId="{22F6D6A6-D2FE-46FB-AB56-2D72CA6EFC42}" type="presParOf" srcId="{C216F888-5FD9-40A4-AC06-9F82EF558E8B}" destId="{556C6328-CAE2-4CFD-8A96-122DCEDCCCB3}" srcOrd="2" destOrd="0" presId="urn:microsoft.com/office/officeart/2005/8/layout/hierarchy4"/>
    <dgm:cxn modelId="{AB166812-8803-4CCE-9B0A-ED68DA597D5D}" type="presParOf" srcId="{556C6328-CAE2-4CFD-8A96-122DCEDCCCB3}" destId="{5EA431FD-140A-45A6-BC33-C340B62C90A6}" srcOrd="0" destOrd="0" presId="urn:microsoft.com/office/officeart/2005/8/layout/hierarchy4"/>
    <dgm:cxn modelId="{E321A7FC-4919-44E1-B138-F408B30AAD4E}" type="presParOf" srcId="{5EA431FD-140A-45A6-BC33-C340B62C90A6}" destId="{1A981B98-CDFB-43E6-9500-4EEEE72ACFB8}" srcOrd="0" destOrd="0" presId="urn:microsoft.com/office/officeart/2005/8/layout/hierarchy4"/>
    <dgm:cxn modelId="{59ACF316-D02B-4673-90E7-F42869DD20BF}" type="presParOf" srcId="{5EA431FD-140A-45A6-BC33-C340B62C90A6}" destId="{1D6371CF-E97D-405D-B617-29CC95EC58F9}" srcOrd="1" destOrd="0" presId="urn:microsoft.com/office/officeart/2005/8/layout/hierarchy4"/>
    <dgm:cxn modelId="{9C4AA534-08C3-41D9-B5DE-BB725E1E944B}" type="presParOf" srcId="{556C6328-CAE2-4CFD-8A96-122DCEDCCCB3}" destId="{8970FE57-3C1F-42B5-A060-1F89508F0FD9}" srcOrd="1" destOrd="0" presId="urn:microsoft.com/office/officeart/2005/8/layout/hierarchy4"/>
    <dgm:cxn modelId="{FDD8BD86-8C55-4DD4-BE2C-85AC4688C78D}" type="presParOf" srcId="{556C6328-CAE2-4CFD-8A96-122DCEDCCCB3}" destId="{899F6903-6CB8-434F-B181-812831DAA09F}" srcOrd="2" destOrd="0" presId="urn:microsoft.com/office/officeart/2005/8/layout/hierarchy4"/>
    <dgm:cxn modelId="{EC49ABAE-6046-4181-AFDD-6FE26CF4EDEC}" type="presParOf" srcId="{899F6903-6CB8-434F-B181-812831DAA09F}" destId="{B4DC5E8E-C58D-4EFB-AE00-D1FA4A038A41}" srcOrd="0" destOrd="0" presId="urn:microsoft.com/office/officeart/2005/8/layout/hierarchy4"/>
    <dgm:cxn modelId="{CB63BA04-5863-4475-B069-D6258041F44C}" type="presParOf" srcId="{899F6903-6CB8-434F-B181-812831DAA09F}" destId="{251F9D4F-7DF9-40EE-A3CA-A98CF064FA14}" srcOrd="1" destOrd="0" presId="urn:microsoft.com/office/officeart/2005/8/layout/hierarchy4"/>
    <dgm:cxn modelId="{6382EC8A-B277-4DCE-B2C1-F877E9E8C247}" type="presParOf" srcId="{CA88AF8A-872B-40B8-95BE-5C408E19F71F}" destId="{EECD7755-142E-4066-A3C2-A7F0BCADFDC1}" srcOrd="1" destOrd="0" presId="urn:microsoft.com/office/officeart/2005/8/layout/hierarchy4"/>
    <dgm:cxn modelId="{70B00F86-E14D-4F09-AAAF-40CF4AC72EA2}" type="presParOf" srcId="{CA88AF8A-872B-40B8-95BE-5C408E19F71F}" destId="{18939E34-29A1-41D6-BF8F-0891CB819AA8}" srcOrd="2" destOrd="0" presId="urn:microsoft.com/office/officeart/2005/8/layout/hierarchy4"/>
    <dgm:cxn modelId="{2E79B32D-D7CF-466B-8C2C-0C5A83C6B4C6}" type="presParOf" srcId="{18939E34-29A1-41D6-BF8F-0891CB819AA8}" destId="{1A9A792E-FB5A-43ED-9FBF-2CD47B800476}" srcOrd="0" destOrd="0" presId="urn:microsoft.com/office/officeart/2005/8/layout/hierarchy4"/>
    <dgm:cxn modelId="{B3A3820B-1989-41DA-8CC8-D0A6C8E250F3}" type="presParOf" srcId="{18939E34-29A1-41D6-BF8F-0891CB819AA8}" destId="{B56ADD94-CD8D-482B-9440-C57B4D6A4009}" srcOrd="1" destOrd="0" presId="urn:microsoft.com/office/officeart/2005/8/layout/hierarchy4"/>
    <dgm:cxn modelId="{08A13ED4-5F0D-4211-8793-9F3A4661E6C3}" type="presParOf" srcId="{18939E34-29A1-41D6-BF8F-0891CB819AA8}" destId="{A4367F00-CC3B-44F7-8910-A3870735942B}" srcOrd="2" destOrd="0" presId="urn:microsoft.com/office/officeart/2005/8/layout/hierarchy4"/>
    <dgm:cxn modelId="{DB42CC91-5F9A-45D5-82F5-7B1B4B1EF6FB}" type="presParOf" srcId="{A4367F00-CC3B-44F7-8910-A3870735942B}" destId="{589477C7-6AAA-4F91-89D8-E2313A8D6DFC}" srcOrd="0" destOrd="0" presId="urn:microsoft.com/office/officeart/2005/8/layout/hierarchy4"/>
    <dgm:cxn modelId="{C9698350-7DDD-4C1E-8EB7-F3C13376AF5D}" type="presParOf" srcId="{589477C7-6AAA-4F91-89D8-E2313A8D6DFC}" destId="{B6758CD5-DD55-40AE-AA92-9E4D3099A696}" srcOrd="0" destOrd="0" presId="urn:microsoft.com/office/officeart/2005/8/layout/hierarchy4"/>
    <dgm:cxn modelId="{0A4B60A9-27A5-4474-AB8F-36B151164FA3}" type="presParOf" srcId="{589477C7-6AAA-4F91-89D8-E2313A8D6DFC}" destId="{ABBFE89C-DB46-48F4-A74F-22270B5A8016}" srcOrd="1" destOrd="0" presId="urn:microsoft.com/office/officeart/2005/8/layout/hierarchy4"/>
    <dgm:cxn modelId="{B1462E6F-2373-43D6-A32F-6A214D1FA98B}" type="presParOf" srcId="{A4367F00-CC3B-44F7-8910-A3870735942B}" destId="{7B676335-12DE-4FE4-94AF-4F6676B9FC78}" srcOrd="1" destOrd="0" presId="urn:microsoft.com/office/officeart/2005/8/layout/hierarchy4"/>
    <dgm:cxn modelId="{7FC460E9-9CBD-4DE2-B40A-6F8AB887D3A5}" type="presParOf" srcId="{A4367F00-CC3B-44F7-8910-A3870735942B}" destId="{DFDA78EE-81DD-43AF-B28F-C42387399102}" srcOrd="2" destOrd="0" presId="urn:microsoft.com/office/officeart/2005/8/layout/hierarchy4"/>
    <dgm:cxn modelId="{50F88DAA-F14E-438E-94B0-F0FA26EC1871}" type="presParOf" srcId="{DFDA78EE-81DD-43AF-B28F-C42387399102}" destId="{BADB757C-6C16-42D3-8924-36D67249DBA5}" srcOrd="0" destOrd="0" presId="urn:microsoft.com/office/officeart/2005/8/layout/hierarchy4"/>
    <dgm:cxn modelId="{63873EA8-EB9A-4959-952C-63F7F1E237DD}" type="presParOf" srcId="{DFDA78EE-81DD-43AF-B28F-C42387399102}" destId="{7CB13949-268A-42C0-93C6-53B0A547E9D9}" srcOrd="1" destOrd="0" presId="urn:microsoft.com/office/officeart/2005/8/layout/hierarchy4"/>
    <dgm:cxn modelId="{1D8471E2-AC76-4813-9588-75BA6E8B221D}" type="presParOf" srcId="{CA88AF8A-872B-40B8-95BE-5C408E19F71F}" destId="{FD8E9EF0-F177-47A3-B824-E325F8DF118A}" srcOrd="3" destOrd="0" presId="urn:microsoft.com/office/officeart/2005/8/layout/hierarchy4"/>
    <dgm:cxn modelId="{C2677F2D-16AE-4B76-9C09-247372D63BE1}" type="presParOf" srcId="{CA88AF8A-872B-40B8-95BE-5C408E19F71F}" destId="{6719D228-B5D1-4FEA-B893-2E9D7A65424D}" srcOrd="4" destOrd="0" presId="urn:microsoft.com/office/officeart/2005/8/layout/hierarchy4"/>
    <dgm:cxn modelId="{44680D45-527A-4B1B-8AB1-7602D42989B0}" type="presParOf" srcId="{6719D228-B5D1-4FEA-B893-2E9D7A65424D}" destId="{29C97CE7-40C5-4397-A44A-6AC9F149A95A}" srcOrd="0" destOrd="0" presId="urn:microsoft.com/office/officeart/2005/8/layout/hierarchy4"/>
    <dgm:cxn modelId="{58854BE2-2032-4A7E-913F-18F18C29457E}" type="presParOf" srcId="{6719D228-B5D1-4FEA-B893-2E9D7A65424D}" destId="{350EFFB3-CCF1-4823-B4C6-78C8239F87F9}" srcOrd="1" destOrd="0" presId="urn:microsoft.com/office/officeart/2005/8/layout/hierarchy4"/>
    <dgm:cxn modelId="{50C2E4B9-74E8-44C1-A7F2-7E1163A93758}" type="presParOf" srcId="{6719D228-B5D1-4FEA-B893-2E9D7A65424D}" destId="{40A4AF49-6320-4497-AFB0-EDB637F074C9}" srcOrd="2" destOrd="0" presId="urn:microsoft.com/office/officeart/2005/8/layout/hierarchy4"/>
    <dgm:cxn modelId="{ED554939-9EE9-4DE8-A9C2-334D1AE1932F}" type="presParOf" srcId="{40A4AF49-6320-4497-AFB0-EDB637F074C9}" destId="{36832EEF-90A0-4D2A-9741-A709F31D53B2}" srcOrd="0" destOrd="0" presId="urn:microsoft.com/office/officeart/2005/8/layout/hierarchy4"/>
    <dgm:cxn modelId="{91A029B0-33E0-47DA-A6E6-1F1F24A217E8}" type="presParOf" srcId="{36832EEF-90A0-4D2A-9741-A709F31D53B2}" destId="{59314A93-1B38-4EB6-8D4E-BF06FC6988DF}" srcOrd="0" destOrd="0" presId="urn:microsoft.com/office/officeart/2005/8/layout/hierarchy4"/>
    <dgm:cxn modelId="{A6D14806-D8CC-4080-B57A-922086BF584A}" type="presParOf" srcId="{36832EEF-90A0-4D2A-9741-A709F31D53B2}" destId="{F88E9503-8326-4ADE-87C2-2097B4EFD2B9}" srcOrd="1" destOrd="0" presId="urn:microsoft.com/office/officeart/2005/8/layout/hierarchy4"/>
    <dgm:cxn modelId="{D9E73CEC-F0C1-46BE-AC94-57A1745EBC08}" type="presParOf" srcId="{36832EEF-90A0-4D2A-9741-A709F31D53B2}" destId="{10C9C068-1E78-4498-A90C-2C38C38FE9F9}" srcOrd="2" destOrd="0" presId="urn:microsoft.com/office/officeart/2005/8/layout/hierarchy4"/>
    <dgm:cxn modelId="{5C380AA0-45FE-43E0-AFC4-8EE6D4FE0458}" type="presParOf" srcId="{10C9C068-1E78-4498-A90C-2C38C38FE9F9}" destId="{CECE580B-9644-40FE-A363-5DB30C5FCF7D}" srcOrd="0" destOrd="0" presId="urn:microsoft.com/office/officeart/2005/8/layout/hierarchy4"/>
    <dgm:cxn modelId="{A1DD50CA-4BC8-438B-B941-6EDF8F82CCFA}" type="presParOf" srcId="{CECE580B-9644-40FE-A363-5DB30C5FCF7D}" destId="{0BE0D115-0713-43D1-9ED8-E3BE95B29977}" srcOrd="0" destOrd="0" presId="urn:microsoft.com/office/officeart/2005/8/layout/hierarchy4"/>
    <dgm:cxn modelId="{EA6EA54B-1EB8-41AF-9425-D329C2CC1491}" type="presParOf" srcId="{CECE580B-9644-40FE-A363-5DB30C5FCF7D}" destId="{2E6718CA-780E-433B-AAEC-058E71021A74}" srcOrd="1" destOrd="0" presId="urn:microsoft.com/office/officeart/2005/8/layout/hierarchy4"/>
    <dgm:cxn modelId="{3DC45132-54FB-4CD4-B481-CBFEA38D0DB3}" type="presParOf" srcId="{40A4AF49-6320-4497-AFB0-EDB637F074C9}" destId="{2650403B-4780-4AFA-99DC-3AD5177D7B5F}" srcOrd="1" destOrd="0" presId="urn:microsoft.com/office/officeart/2005/8/layout/hierarchy4"/>
    <dgm:cxn modelId="{44325CF8-CCA6-4259-954D-B7B1E72AB434}" type="presParOf" srcId="{40A4AF49-6320-4497-AFB0-EDB637F074C9}" destId="{7A25F1B9-3E4B-4C2B-A81A-D742C3D68196}" srcOrd="2" destOrd="0" presId="urn:microsoft.com/office/officeart/2005/8/layout/hierarchy4"/>
    <dgm:cxn modelId="{B8887F06-A511-4FBE-BA1B-41D427BA9464}" type="presParOf" srcId="{7A25F1B9-3E4B-4C2B-A81A-D742C3D68196}" destId="{700DF167-EC3E-40E0-86F0-119ED9347159}" srcOrd="0" destOrd="0" presId="urn:microsoft.com/office/officeart/2005/8/layout/hierarchy4"/>
    <dgm:cxn modelId="{0864B5AB-5419-4B3F-AE90-5C4C75B931E6}" type="presParOf" srcId="{7A25F1B9-3E4B-4C2B-A81A-D742C3D68196}" destId="{E76404B8-2A81-4499-A111-02C376EB8CB0}" srcOrd="1" destOrd="0" presId="urn:microsoft.com/office/officeart/2005/8/layout/hierarchy4"/>
    <dgm:cxn modelId="{42F13424-65BE-4E58-8F6B-8B07B64DCEF9}" type="presParOf" srcId="{7A25F1B9-3E4B-4C2B-A81A-D742C3D68196}" destId="{704339B2-0035-4839-B9FF-CC493F009CFD}" srcOrd="2" destOrd="0" presId="urn:microsoft.com/office/officeart/2005/8/layout/hierarchy4"/>
    <dgm:cxn modelId="{7C29741F-B387-4E12-98CC-113ECFC970D7}" type="presParOf" srcId="{704339B2-0035-4839-B9FF-CC493F009CFD}" destId="{7DA1CBF5-C9B5-4326-B32D-A5D9C129CE60}" srcOrd="0" destOrd="0" presId="urn:microsoft.com/office/officeart/2005/8/layout/hierarchy4"/>
    <dgm:cxn modelId="{9A2D9544-6401-46EE-9644-22FA40CB67DA}" type="presParOf" srcId="{7DA1CBF5-C9B5-4326-B32D-A5D9C129CE60}" destId="{B7C761CC-60A6-4603-9595-C4ADAF0D0B11}" srcOrd="0" destOrd="0" presId="urn:microsoft.com/office/officeart/2005/8/layout/hierarchy4"/>
    <dgm:cxn modelId="{7416E945-C8D9-4280-8109-37A167A58187}" type="presParOf" srcId="{7DA1CBF5-C9B5-4326-B32D-A5D9C129CE60}" destId="{76D54F73-BBD0-4B16-A523-E3784C4C66B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304DA-5C61-46AC-9F89-5292F8A32BCD}">
      <dsp:nvSpPr>
        <dsp:cNvPr id="0" name=""/>
        <dsp:cNvSpPr/>
      </dsp:nvSpPr>
      <dsp:spPr>
        <a:xfrm>
          <a:off x="4844" y="796539"/>
          <a:ext cx="2862812" cy="44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Economic Questions: 3 </a:t>
          </a:r>
          <a:endParaRPr lang="en-US" sz="2600" kern="1200" dirty="0"/>
        </a:p>
      </dsp:txBody>
      <dsp:txXfrm>
        <a:off x="17909" y="809604"/>
        <a:ext cx="2836682" cy="419953"/>
      </dsp:txXfrm>
    </dsp:sp>
    <dsp:sp modelId="{CFC5827E-EF98-4AC0-86F2-13183E856779}">
      <dsp:nvSpPr>
        <dsp:cNvPr id="0" name=""/>
        <dsp:cNvSpPr/>
      </dsp:nvSpPr>
      <dsp:spPr>
        <a:xfrm rot="5400000">
          <a:off x="1373627" y="1305247"/>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550F15-32EE-48AB-AF12-1735C8CE776D}">
      <dsp:nvSpPr>
        <dsp:cNvPr id="0" name=""/>
        <dsp:cNvSpPr/>
      </dsp:nvSpPr>
      <dsp:spPr>
        <a:xfrm>
          <a:off x="4844" y="1493119"/>
          <a:ext cx="286281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What to produce?</a:t>
          </a:r>
          <a:endParaRPr lang="en-US" sz="2700" kern="1200" dirty="0"/>
        </a:p>
      </dsp:txBody>
      <dsp:txXfrm>
        <a:off x="17909" y="1506184"/>
        <a:ext cx="2836682" cy="419953"/>
      </dsp:txXfrm>
    </dsp:sp>
    <dsp:sp modelId="{BDF393FA-CBE8-4037-B0E3-F5C4C49963AA}">
      <dsp:nvSpPr>
        <dsp:cNvPr id="0" name=""/>
        <dsp:cNvSpPr/>
      </dsp:nvSpPr>
      <dsp:spPr>
        <a:xfrm rot="5400000">
          <a:off x="1373627" y="200182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159AD-06A0-48AE-8C6A-01FCD7719B7E}">
      <dsp:nvSpPr>
        <dsp:cNvPr id="0" name=""/>
        <dsp:cNvSpPr/>
      </dsp:nvSpPr>
      <dsp:spPr>
        <a:xfrm>
          <a:off x="4844" y="2189699"/>
          <a:ext cx="286281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For Whom?</a:t>
          </a:r>
          <a:endParaRPr lang="en-US" sz="2700" kern="1200" dirty="0"/>
        </a:p>
      </dsp:txBody>
      <dsp:txXfrm>
        <a:off x="17909" y="2202764"/>
        <a:ext cx="2836682" cy="419953"/>
      </dsp:txXfrm>
    </dsp:sp>
    <dsp:sp modelId="{6A7C30A6-C8B4-4641-A8F4-9ACC4028BBD9}">
      <dsp:nvSpPr>
        <dsp:cNvPr id="0" name=""/>
        <dsp:cNvSpPr/>
      </dsp:nvSpPr>
      <dsp:spPr>
        <a:xfrm rot="5400000">
          <a:off x="1373627" y="269840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725903-BE79-4697-B6FB-00D5461E5AA2}">
      <dsp:nvSpPr>
        <dsp:cNvPr id="0" name=""/>
        <dsp:cNvSpPr/>
      </dsp:nvSpPr>
      <dsp:spPr>
        <a:xfrm>
          <a:off x="4844" y="2886278"/>
          <a:ext cx="286281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How Much?</a:t>
          </a:r>
          <a:endParaRPr lang="en-US" sz="2700" kern="1200" dirty="0"/>
        </a:p>
      </dsp:txBody>
      <dsp:txXfrm>
        <a:off x="17909" y="2899343"/>
        <a:ext cx="2836682" cy="419953"/>
      </dsp:txXfrm>
    </dsp:sp>
    <dsp:sp modelId="{4B018C6A-D3DC-434C-9418-5C4383E0938B}">
      <dsp:nvSpPr>
        <dsp:cNvPr id="0" name=""/>
        <dsp:cNvSpPr/>
      </dsp:nvSpPr>
      <dsp:spPr>
        <a:xfrm>
          <a:off x="3268451" y="796539"/>
          <a:ext cx="1777692" cy="44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Capitalist </a:t>
          </a:r>
          <a:endParaRPr lang="en-US" sz="2600" kern="1200" dirty="0"/>
        </a:p>
      </dsp:txBody>
      <dsp:txXfrm>
        <a:off x="3281516" y="809604"/>
        <a:ext cx="1751562" cy="419953"/>
      </dsp:txXfrm>
    </dsp:sp>
    <dsp:sp modelId="{2B5F9191-1345-4FA1-920A-B81B4FBB5AB2}">
      <dsp:nvSpPr>
        <dsp:cNvPr id="0" name=""/>
        <dsp:cNvSpPr/>
      </dsp:nvSpPr>
      <dsp:spPr>
        <a:xfrm rot="5400000">
          <a:off x="4094673" y="1305247"/>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21F459-2217-4A28-84F3-681F0563B202}">
      <dsp:nvSpPr>
        <dsp:cNvPr id="0" name=""/>
        <dsp:cNvSpPr/>
      </dsp:nvSpPr>
      <dsp:spPr>
        <a:xfrm>
          <a:off x="3268451" y="1493119"/>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Market</a:t>
          </a:r>
          <a:endParaRPr lang="en-US" sz="2700" kern="1200" dirty="0"/>
        </a:p>
      </dsp:txBody>
      <dsp:txXfrm>
        <a:off x="3281516" y="1506184"/>
        <a:ext cx="1751562" cy="419953"/>
      </dsp:txXfrm>
    </dsp:sp>
    <dsp:sp modelId="{3CDE0E19-D283-47CA-AFAE-0F6BBDE1D1DC}">
      <dsp:nvSpPr>
        <dsp:cNvPr id="0" name=""/>
        <dsp:cNvSpPr/>
      </dsp:nvSpPr>
      <dsp:spPr>
        <a:xfrm rot="5400000">
          <a:off x="4094673" y="200182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378DE-A4D5-4988-8E0E-2FA587B4F6A8}">
      <dsp:nvSpPr>
        <dsp:cNvPr id="0" name=""/>
        <dsp:cNvSpPr/>
      </dsp:nvSpPr>
      <dsp:spPr>
        <a:xfrm>
          <a:off x="3268451" y="2189699"/>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Market</a:t>
          </a:r>
          <a:endParaRPr lang="en-US" sz="2700" kern="1200" dirty="0"/>
        </a:p>
      </dsp:txBody>
      <dsp:txXfrm>
        <a:off x="3281516" y="2202764"/>
        <a:ext cx="1751562" cy="419953"/>
      </dsp:txXfrm>
    </dsp:sp>
    <dsp:sp modelId="{EB853110-C96E-4B27-A3FF-8016C4B04276}">
      <dsp:nvSpPr>
        <dsp:cNvPr id="0" name=""/>
        <dsp:cNvSpPr/>
      </dsp:nvSpPr>
      <dsp:spPr>
        <a:xfrm rot="5400000">
          <a:off x="4094673" y="269840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9E1F23-B824-4BFD-86CF-DA262F0B0D19}">
      <dsp:nvSpPr>
        <dsp:cNvPr id="0" name=""/>
        <dsp:cNvSpPr/>
      </dsp:nvSpPr>
      <dsp:spPr>
        <a:xfrm>
          <a:off x="3268451" y="2886278"/>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Market</a:t>
          </a:r>
          <a:endParaRPr lang="en-US" sz="2700" kern="1200" dirty="0"/>
        </a:p>
      </dsp:txBody>
      <dsp:txXfrm>
        <a:off x="3281516" y="2899343"/>
        <a:ext cx="1751562" cy="419953"/>
      </dsp:txXfrm>
    </dsp:sp>
    <dsp:sp modelId="{2CCF1EF6-6E0E-43B9-815B-B23FF525BF66}">
      <dsp:nvSpPr>
        <dsp:cNvPr id="0" name=""/>
        <dsp:cNvSpPr/>
      </dsp:nvSpPr>
      <dsp:spPr>
        <a:xfrm>
          <a:off x="5446937" y="796539"/>
          <a:ext cx="1777692" cy="446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Socialist</a:t>
          </a:r>
          <a:endParaRPr lang="en-US" sz="2600" kern="1200" dirty="0"/>
        </a:p>
      </dsp:txBody>
      <dsp:txXfrm>
        <a:off x="5460002" y="809604"/>
        <a:ext cx="1751562" cy="419953"/>
      </dsp:txXfrm>
    </dsp:sp>
    <dsp:sp modelId="{2CCDEF26-06F5-46C7-B636-77C58CE14EE8}">
      <dsp:nvSpPr>
        <dsp:cNvPr id="0" name=""/>
        <dsp:cNvSpPr/>
      </dsp:nvSpPr>
      <dsp:spPr>
        <a:xfrm rot="5400000">
          <a:off x="6273159" y="1305247"/>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0B7FA5-5E7A-456E-8AF6-D23BB8133D22}">
      <dsp:nvSpPr>
        <dsp:cNvPr id="0" name=""/>
        <dsp:cNvSpPr/>
      </dsp:nvSpPr>
      <dsp:spPr>
        <a:xfrm>
          <a:off x="5446937" y="1493119"/>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State</a:t>
          </a:r>
          <a:endParaRPr lang="en-US" sz="2700" kern="1200" dirty="0"/>
        </a:p>
      </dsp:txBody>
      <dsp:txXfrm>
        <a:off x="5460002" y="1506184"/>
        <a:ext cx="1751562" cy="419953"/>
      </dsp:txXfrm>
    </dsp:sp>
    <dsp:sp modelId="{6FD939AB-9422-46A9-A6D1-95547653F116}">
      <dsp:nvSpPr>
        <dsp:cNvPr id="0" name=""/>
        <dsp:cNvSpPr/>
      </dsp:nvSpPr>
      <dsp:spPr>
        <a:xfrm rot="5400000">
          <a:off x="6273159" y="200182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7E3366-6E6A-42CB-9DCD-050A9BCE49C5}">
      <dsp:nvSpPr>
        <dsp:cNvPr id="0" name=""/>
        <dsp:cNvSpPr/>
      </dsp:nvSpPr>
      <dsp:spPr>
        <a:xfrm>
          <a:off x="5446937" y="2189699"/>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State</a:t>
          </a:r>
          <a:endParaRPr lang="en-US" sz="2700" kern="1200" dirty="0"/>
        </a:p>
      </dsp:txBody>
      <dsp:txXfrm>
        <a:off x="5460002" y="2202764"/>
        <a:ext cx="1751562" cy="419953"/>
      </dsp:txXfrm>
    </dsp:sp>
    <dsp:sp modelId="{0DC87A0D-C9D4-4880-8505-6256AD4F3E2E}">
      <dsp:nvSpPr>
        <dsp:cNvPr id="0" name=""/>
        <dsp:cNvSpPr/>
      </dsp:nvSpPr>
      <dsp:spPr>
        <a:xfrm rot="5400000">
          <a:off x="6273159" y="2698406"/>
          <a:ext cx="125248" cy="12524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FE7853-6E00-41BC-A4BE-D36C27EC3C31}">
      <dsp:nvSpPr>
        <dsp:cNvPr id="0" name=""/>
        <dsp:cNvSpPr/>
      </dsp:nvSpPr>
      <dsp:spPr>
        <a:xfrm>
          <a:off x="5446937" y="2886278"/>
          <a:ext cx="1777692" cy="4460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State</a:t>
          </a:r>
          <a:endParaRPr lang="en-US" sz="2700" kern="1200" dirty="0"/>
        </a:p>
      </dsp:txBody>
      <dsp:txXfrm>
        <a:off x="5460002" y="2899343"/>
        <a:ext cx="1751562" cy="4199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DD92B-3DE1-488C-A300-DAB7F8195FB6}">
      <dsp:nvSpPr>
        <dsp:cNvPr id="0" name=""/>
        <dsp:cNvSpPr/>
      </dsp:nvSpPr>
      <dsp:spPr>
        <a:xfrm rot="5400000">
          <a:off x="594480" y="1248803"/>
          <a:ext cx="1778158" cy="295881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768AF-D232-45CF-A88F-0D3A8C29F74B}">
      <dsp:nvSpPr>
        <dsp:cNvPr id="0" name=""/>
        <dsp:cNvSpPr/>
      </dsp:nvSpPr>
      <dsp:spPr>
        <a:xfrm>
          <a:off x="297661" y="2132852"/>
          <a:ext cx="2671235" cy="2341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1948</a:t>
          </a:r>
          <a:endParaRPr lang="en-US" sz="3200" kern="1200" dirty="0"/>
        </a:p>
        <a:p>
          <a:pPr marL="228600" lvl="1" indent="-228600" algn="l" defTabSz="1111250">
            <a:lnSpc>
              <a:spcPct val="90000"/>
            </a:lnSpc>
            <a:spcBef>
              <a:spcPct val="0"/>
            </a:spcBef>
            <a:spcAft>
              <a:spcPct val="15000"/>
            </a:spcAft>
            <a:buChar char="••"/>
          </a:pPr>
          <a:r>
            <a:rPr lang="en-US" sz="2500" b="0" kern="1200" dirty="0" err="1" smtClean="0">
              <a:latin typeface="Franklin Gothic Medium Cond" panose="020B0606030402020204" pitchFamily="34" charset="0"/>
            </a:rPr>
            <a:t>Shyama</a:t>
          </a:r>
          <a:r>
            <a:rPr lang="en-US" sz="2500" b="0" kern="1200" dirty="0" smtClean="0">
              <a:latin typeface="Franklin Gothic Medium Cond" panose="020B0606030402020204" pitchFamily="34" charset="0"/>
            </a:rPr>
            <a:t> Prasad </a:t>
          </a:r>
          <a:r>
            <a:rPr lang="en-US" sz="2500" b="0" kern="1200" dirty="0" err="1" smtClean="0">
              <a:latin typeface="Franklin Gothic Medium Cond" panose="020B0606030402020204" pitchFamily="34" charset="0"/>
            </a:rPr>
            <a:t>Mukerjee</a:t>
          </a:r>
          <a:endParaRPr lang="en-US" sz="2500" kern="1200" dirty="0"/>
        </a:p>
      </dsp:txBody>
      <dsp:txXfrm>
        <a:off x="297661" y="2132852"/>
        <a:ext cx="2671235" cy="2341494"/>
      </dsp:txXfrm>
    </dsp:sp>
    <dsp:sp modelId="{EEAB8AC7-6C29-4021-AFD4-ABA2222B8D71}">
      <dsp:nvSpPr>
        <dsp:cNvPr id="0" name=""/>
        <dsp:cNvSpPr/>
      </dsp:nvSpPr>
      <dsp:spPr>
        <a:xfrm>
          <a:off x="2464890" y="1030972"/>
          <a:ext cx="504006" cy="5040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3B604-4FAF-4EA8-B017-4CEAA2CC6A3F}">
      <dsp:nvSpPr>
        <dsp:cNvPr id="0" name=""/>
        <dsp:cNvSpPr/>
      </dsp:nvSpPr>
      <dsp:spPr>
        <a:xfrm rot="5400000">
          <a:off x="3864594" y="439610"/>
          <a:ext cx="1778158" cy="295881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4D102-2D2F-40B8-A6B0-19F55D9E5B23}">
      <dsp:nvSpPr>
        <dsp:cNvPr id="0" name=""/>
        <dsp:cNvSpPr/>
      </dsp:nvSpPr>
      <dsp:spPr>
        <a:xfrm>
          <a:off x="3567775" y="1323659"/>
          <a:ext cx="2671235" cy="2341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1956</a:t>
          </a:r>
          <a:endParaRPr lang="en-US" sz="3200" kern="1200" dirty="0"/>
        </a:p>
        <a:p>
          <a:pPr marL="228600" lvl="1" indent="-228600" algn="l" defTabSz="1111250">
            <a:lnSpc>
              <a:spcPct val="90000"/>
            </a:lnSpc>
            <a:spcBef>
              <a:spcPct val="0"/>
            </a:spcBef>
            <a:spcAft>
              <a:spcPct val="15000"/>
            </a:spcAft>
            <a:buChar char="••"/>
          </a:pPr>
          <a:r>
            <a:rPr lang="en-US" sz="2500" kern="1200" dirty="0" smtClean="0"/>
            <a:t>State must control the “</a:t>
          </a:r>
          <a:r>
            <a:rPr lang="en-US" sz="2500" kern="1200" dirty="0" smtClean="0">
              <a:solidFill>
                <a:srgbClr val="FFC000"/>
              </a:solidFill>
            </a:rPr>
            <a:t>Commanding Heights</a:t>
          </a:r>
          <a:r>
            <a:rPr lang="en-US" sz="2500" kern="1200" dirty="0" smtClean="0"/>
            <a:t>” of Economy</a:t>
          </a:r>
          <a:endParaRPr lang="en-US" sz="2500" kern="1200" dirty="0"/>
        </a:p>
      </dsp:txBody>
      <dsp:txXfrm>
        <a:off x="3567775" y="1323659"/>
        <a:ext cx="2671235" cy="2341494"/>
      </dsp:txXfrm>
    </dsp:sp>
    <dsp:sp modelId="{5B2BE5CE-3A64-4A1D-A27E-9530B9E17C57}">
      <dsp:nvSpPr>
        <dsp:cNvPr id="0" name=""/>
        <dsp:cNvSpPr/>
      </dsp:nvSpPr>
      <dsp:spPr>
        <a:xfrm>
          <a:off x="5735003" y="221779"/>
          <a:ext cx="504006" cy="50400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DA851-EC87-426C-BE4E-90F44BD8C3B6}">
      <dsp:nvSpPr>
        <dsp:cNvPr id="0" name=""/>
        <dsp:cNvSpPr/>
      </dsp:nvSpPr>
      <dsp:spPr>
        <a:xfrm rot="5400000">
          <a:off x="7134707" y="-369581"/>
          <a:ext cx="1778158" cy="295881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512BA-C787-4F3E-AA3A-9B5B0A83C80B}">
      <dsp:nvSpPr>
        <dsp:cNvPr id="0" name=""/>
        <dsp:cNvSpPr/>
      </dsp:nvSpPr>
      <dsp:spPr>
        <a:xfrm>
          <a:off x="6837888" y="514466"/>
          <a:ext cx="2671235" cy="2341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1991</a:t>
          </a:r>
          <a:endParaRPr lang="en-US" sz="3200" kern="1200" dirty="0"/>
        </a:p>
        <a:p>
          <a:pPr marL="228600" lvl="1" indent="-228600" algn="l" defTabSz="1111250">
            <a:lnSpc>
              <a:spcPct val="90000"/>
            </a:lnSpc>
            <a:spcBef>
              <a:spcPct val="0"/>
            </a:spcBef>
            <a:spcAft>
              <a:spcPct val="15000"/>
            </a:spcAft>
            <a:buChar char="••"/>
          </a:pPr>
          <a:r>
            <a:rPr lang="en-US" sz="2500" kern="1200" dirty="0" smtClean="0"/>
            <a:t>LPG</a:t>
          </a:r>
          <a:endParaRPr lang="en-US" sz="2500" kern="1200" dirty="0"/>
        </a:p>
      </dsp:txBody>
      <dsp:txXfrm>
        <a:off x="6837888" y="514466"/>
        <a:ext cx="2671235" cy="2341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B00E2-AE5D-4B85-9EEE-0C58FF0090E0}">
      <dsp:nvSpPr>
        <dsp:cNvPr id="0" name=""/>
        <dsp:cNvSpPr/>
      </dsp:nvSpPr>
      <dsp:spPr>
        <a:xfrm>
          <a:off x="4194" y="200885"/>
          <a:ext cx="1996108" cy="1375319"/>
        </a:xfrm>
        <a:prstGeom prst="rightArrow">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CFB85-857E-4002-9AF8-894B221F33B1}">
      <dsp:nvSpPr>
        <dsp:cNvPr id="0" name=""/>
        <dsp:cNvSpPr/>
      </dsp:nvSpPr>
      <dsp:spPr>
        <a:xfrm>
          <a:off x="4194" y="1576204"/>
          <a:ext cx="1996108" cy="74055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PVT. KEEP OUT:</a:t>
          </a:r>
          <a:endParaRPr lang="en-US" sz="2200" kern="1200" dirty="0">
            <a:solidFill>
              <a:schemeClr val="bg1"/>
            </a:solidFill>
            <a:latin typeface="Franklin Gothic Medium Cond" panose="020B0606030402020204" pitchFamily="34" charset="0"/>
          </a:endParaRPr>
        </a:p>
      </dsp:txBody>
      <dsp:txXfrm>
        <a:off x="4194" y="1576204"/>
        <a:ext cx="1996108" cy="740556"/>
      </dsp:txXfrm>
    </dsp:sp>
    <dsp:sp modelId="{FB1C83F4-A8E5-42E6-84A4-488E4E76AD81}">
      <dsp:nvSpPr>
        <dsp:cNvPr id="0" name=""/>
        <dsp:cNvSpPr/>
      </dsp:nvSpPr>
      <dsp:spPr>
        <a:xfrm>
          <a:off x="2199998" y="200885"/>
          <a:ext cx="1996108" cy="1375319"/>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50FA8B-92F3-4B8F-A54E-46802F323D45}">
      <dsp:nvSpPr>
        <dsp:cNvPr id="0" name=""/>
        <dsp:cNvSpPr/>
      </dsp:nvSpPr>
      <dsp:spPr>
        <a:xfrm>
          <a:off x="2199998" y="1576204"/>
          <a:ext cx="1996108" cy="74055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Atomic Energy</a:t>
          </a:r>
          <a:endParaRPr lang="en-US" sz="2200" kern="1200" dirty="0">
            <a:solidFill>
              <a:schemeClr val="bg1"/>
            </a:solidFill>
            <a:latin typeface="Franklin Gothic Medium Cond" panose="020B0606030402020204" pitchFamily="34" charset="0"/>
          </a:endParaRPr>
        </a:p>
      </dsp:txBody>
      <dsp:txXfrm>
        <a:off x="2199998" y="1576204"/>
        <a:ext cx="1996108" cy="740556"/>
      </dsp:txXfrm>
    </dsp:sp>
    <dsp:sp modelId="{D4D5C312-FA49-4D34-8D6D-831F7174AF86}">
      <dsp:nvSpPr>
        <dsp:cNvPr id="0" name=""/>
        <dsp:cNvSpPr/>
      </dsp:nvSpPr>
      <dsp:spPr>
        <a:xfrm>
          <a:off x="4395801" y="200885"/>
          <a:ext cx="1996108" cy="1375319"/>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0B275-F854-4B60-AC15-56EC831FDB86}">
      <dsp:nvSpPr>
        <dsp:cNvPr id="0" name=""/>
        <dsp:cNvSpPr/>
      </dsp:nvSpPr>
      <dsp:spPr>
        <a:xfrm>
          <a:off x="4395801" y="1576204"/>
          <a:ext cx="1996108" cy="74055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Atomic Minerals</a:t>
          </a:r>
        </a:p>
      </dsp:txBody>
      <dsp:txXfrm>
        <a:off x="4395801" y="1576204"/>
        <a:ext cx="1996108" cy="740556"/>
      </dsp:txXfrm>
    </dsp:sp>
    <dsp:sp modelId="{F74D6666-649E-412F-AE94-45C28A188F50}">
      <dsp:nvSpPr>
        <dsp:cNvPr id="0" name=""/>
        <dsp:cNvSpPr/>
      </dsp:nvSpPr>
      <dsp:spPr>
        <a:xfrm>
          <a:off x="6591605" y="200885"/>
          <a:ext cx="1996108" cy="1375319"/>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A8788-48D3-4E49-88CC-1037C20A4C92}">
      <dsp:nvSpPr>
        <dsp:cNvPr id="0" name=""/>
        <dsp:cNvSpPr/>
      </dsp:nvSpPr>
      <dsp:spPr>
        <a:xfrm>
          <a:off x="6591605" y="1576204"/>
          <a:ext cx="1996108" cy="74055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Rail Transport</a:t>
          </a:r>
        </a:p>
      </dsp:txBody>
      <dsp:txXfrm>
        <a:off x="6591605" y="1576204"/>
        <a:ext cx="1996108" cy="7405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13C30-12CB-4FE4-8B56-EA0F3216A1CE}">
      <dsp:nvSpPr>
        <dsp:cNvPr id="0" name=""/>
        <dsp:cNvSpPr/>
      </dsp:nvSpPr>
      <dsp:spPr>
        <a:xfrm>
          <a:off x="118949" y="492137"/>
          <a:ext cx="1244660" cy="1476413"/>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E41E8F-DB82-4D35-88B0-56E88A4A42EC}">
      <dsp:nvSpPr>
        <dsp:cNvPr id="0" name=""/>
        <dsp:cNvSpPr/>
      </dsp:nvSpPr>
      <dsp:spPr>
        <a:xfrm>
          <a:off x="3073"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5F0903-1F4D-4968-B1C3-851E1EDA1D60}">
      <dsp:nvSpPr>
        <dsp:cNvPr id="0" name=""/>
        <dsp:cNvSpPr/>
      </dsp:nvSpPr>
      <dsp:spPr>
        <a:xfrm>
          <a:off x="3073"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Alcohol</a:t>
          </a:r>
          <a:br>
            <a:rPr lang="en-US" sz="2000" kern="1200" dirty="0" smtClean="0">
              <a:solidFill>
                <a:srgbClr val="FF0000"/>
              </a:solidFill>
              <a:latin typeface="Franklin Gothic Medium Cond" panose="020B0606030402020204" pitchFamily="34" charset="0"/>
            </a:rPr>
          </a:br>
          <a:r>
            <a:rPr lang="en-US" sz="2000" kern="1200" dirty="0" smtClean="0">
              <a:solidFill>
                <a:srgbClr val="FF0000"/>
              </a:solidFill>
              <a:latin typeface="Franklin Gothic Medium Cond" panose="020B0606030402020204" pitchFamily="34" charset="0"/>
            </a:rPr>
            <a:t>distillation </a:t>
          </a:r>
          <a:br>
            <a:rPr lang="en-US" sz="2000" kern="1200" dirty="0" smtClean="0">
              <a:solidFill>
                <a:srgbClr val="FF0000"/>
              </a:solidFill>
              <a:latin typeface="Franklin Gothic Medium Cond" panose="020B0606030402020204" pitchFamily="34" charset="0"/>
            </a:rPr>
          </a:br>
          <a:r>
            <a:rPr lang="en-US" sz="2000" kern="1200" dirty="0" smtClean="0">
              <a:solidFill>
                <a:srgbClr val="FF0000"/>
              </a:solidFill>
              <a:latin typeface="Franklin Gothic Medium Cond" panose="020B0606030402020204" pitchFamily="34" charset="0"/>
            </a:rPr>
            <a:t>Brewing</a:t>
          </a:r>
          <a:endParaRPr lang="en-US" sz="2000" kern="1200" dirty="0">
            <a:solidFill>
              <a:srgbClr val="FF0000"/>
            </a:solidFill>
            <a:latin typeface="Franklin Gothic Medium Cond" panose="020B0606030402020204" pitchFamily="34" charset="0"/>
          </a:endParaRPr>
        </a:p>
      </dsp:txBody>
      <dsp:txXfrm>
        <a:off x="3073" y="1968551"/>
        <a:ext cx="1476413" cy="1476413"/>
      </dsp:txXfrm>
    </dsp:sp>
    <dsp:sp modelId="{9152EB49-489E-4F5E-857D-EE36CBF68B67}">
      <dsp:nvSpPr>
        <dsp:cNvPr id="0" name=""/>
        <dsp:cNvSpPr/>
      </dsp:nvSpPr>
      <dsp:spPr>
        <a:xfrm>
          <a:off x="1480152" y="492137"/>
          <a:ext cx="1476413" cy="1476413"/>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CB2844E-03AA-471C-9935-7F5EB5C354C1}">
      <dsp:nvSpPr>
        <dsp:cNvPr id="0" name=""/>
        <dsp:cNvSpPr/>
      </dsp:nvSpPr>
      <dsp:spPr>
        <a:xfrm>
          <a:off x="1480152"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BDA9CD-F588-4D40-9F1F-39084A0D5FF2}">
      <dsp:nvSpPr>
        <dsp:cNvPr id="0" name=""/>
        <dsp:cNvSpPr/>
      </dsp:nvSpPr>
      <dsp:spPr>
        <a:xfrm>
          <a:off x="1480152"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Tobacco</a:t>
          </a:r>
          <a:br>
            <a:rPr lang="en-US" sz="2000" kern="1200" dirty="0" smtClean="0">
              <a:solidFill>
                <a:srgbClr val="FF0000"/>
              </a:solidFill>
              <a:latin typeface="Franklin Gothic Medium Cond" panose="020B0606030402020204" pitchFamily="34" charset="0"/>
            </a:rPr>
          </a:br>
          <a:r>
            <a:rPr lang="en-US" sz="2000" kern="1200" dirty="0" smtClean="0">
              <a:solidFill>
                <a:srgbClr val="FF0000"/>
              </a:solidFill>
              <a:latin typeface="Franklin Gothic Medium Cond" panose="020B0606030402020204" pitchFamily="34" charset="0"/>
            </a:rPr>
            <a:t>Cigar</a:t>
          </a:r>
          <a:endParaRPr lang="en-US" sz="2000" kern="1200" dirty="0">
            <a:solidFill>
              <a:srgbClr val="FF0000"/>
            </a:solidFill>
            <a:latin typeface="Franklin Gothic Medium Cond" panose="020B0606030402020204" pitchFamily="34" charset="0"/>
          </a:endParaRPr>
        </a:p>
      </dsp:txBody>
      <dsp:txXfrm>
        <a:off x="1480152" y="1968551"/>
        <a:ext cx="1476413" cy="1476413"/>
      </dsp:txXfrm>
    </dsp:sp>
    <dsp:sp modelId="{B31ADA1B-4199-40F5-8F1F-0508EF75E7B1}">
      <dsp:nvSpPr>
        <dsp:cNvPr id="0" name=""/>
        <dsp:cNvSpPr/>
      </dsp:nvSpPr>
      <dsp:spPr>
        <a:xfrm>
          <a:off x="2957230" y="456526"/>
          <a:ext cx="1476413" cy="1476413"/>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715A95-2886-4BC7-9FA0-466256AA4DA5}">
      <dsp:nvSpPr>
        <dsp:cNvPr id="0" name=""/>
        <dsp:cNvSpPr/>
      </dsp:nvSpPr>
      <dsp:spPr>
        <a:xfrm>
          <a:off x="2957230"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3993DBB-746C-4DF9-A5A1-E7E30B0DD9C0}">
      <dsp:nvSpPr>
        <dsp:cNvPr id="0" name=""/>
        <dsp:cNvSpPr/>
      </dsp:nvSpPr>
      <dsp:spPr>
        <a:xfrm>
          <a:off x="2957230"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Electronic Aerospace &amp; Defense</a:t>
          </a:r>
          <a:endParaRPr lang="en-US" sz="2000" kern="1200" dirty="0">
            <a:solidFill>
              <a:srgbClr val="FF0000"/>
            </a:solidFill>
            <a:latin typeface="Franklin Gothic Medium Cond" panose="020B0606030402020204" pitchFamily="34" charset="0"/>
          </a:endParaRPr>
        </a:p>
      </dsp:txBody>
      <dsp:txXfrm>
        <a:off x="2957230" y="1968551"/>
        <a:ext cx="1476413" cy="1476413"/>
      </dsp:txXfrm>
    </dsp:sp>
    <dsp:sp modelId="{BCFE9A55-390F-4073-B275-94C66224FD6E}">
      <dsp:nvSpPr>
        <dsp:cNvPr id="0" name=""/>
        <dsp:cNvSpPr/>
      </dsp:nvSpPr>
      <dsp:spPr>
        <a:xfrm>
          <a:off x="4434309" y="564777"/>
          <a:ext cx="1476413" cy="1331134"/>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8AF871-75BE-4504-AD87-EDE149CC6D1C}">
      <dsp:nvSpPr>
        <dsp:cNvPr id="0" name=""/>
        <dsp:cNvSpPr/>
      </dsp:nvSpPr>
      <dsp:spPr>
        <a:xfrm>
          <a:off x="4434309"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6E9AEE-707C-4A07-8435-D3F1659EA4DD}">
      <dsp:nvSpPr>
        <dsp:cNvPr id="0" name=""/>
        <dsp:cNvSpPr/>
      </dsp:nvSpPr>
      <dsp:spPr>
        <a:xfrm>
          <a:off x="4434309"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Industrial Explosive</a:t>
          </a:r>
          <a:endParaRPr lang="en-US" sz="2000" kern="1200" dirty="0">
            <a:solidFill>
              <a:srgbClr val="FF0000"/>
            </a:solidFill>
            <a:latin typeface="Franklin Gothic Medium Cond" panose="020B0606030402020204" pitchFamily="34" charset="0"/>
          </a:endParaRPr>
        </a:p>
      </dsp:txBody>
      <dsp:txXfrm>
        <a:off x="4434309" y="1968551"/>
        <a:ext cx="1476413" cy="1476413"/>
      </dsp:txXfrm>
    </dsp:sp>
    <dsp:sp modelId="{590767BF-89D0-4E03-A9A9-0CCFA829EFA9}">
      <dsp:nvSpPr>
        <dsp:cNvPr id="0" name=""/>
        <dsp:cNvSpPr/>
      </dsp:nvSpPr>
      <dsp:spPr>
        <a:xfrm>
          <a:off x="5911388" y="564777"/>
          <a:ext cx="1476413" cy="1331134"/>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79846C2-DF66-41EE-ABD6-68C800F9DFD2}">
      <dsp:nvSpPr>
        <dsp:cNvPr id="0" name=""/>
        <dsp:cNvSpPr/>
      </dsp:nvSpPr>
      <dsp:spPr>
        <a:xfrm>
          <a:off x="5911388"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AF393A-6245-44CD-9ABA-B14582A859A4}">
      <dsp:nvSpPr>
        <dsp:cNvPr id="0" name=""/>
        <dsp:cNvSpPr/>
      </dsp:nvSpPr>
      <dsp:spPr>
        <a:xfrm>
          <a:off x="5911388"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Hazardous Chemical</a:t>
          </a:r>
          <a:endParaRPr lang="en-US" sz="2000" kern="1200" dirty="0">
            <a:solidFill>
              <a:srgbClr val="FF0000"/>
            </a:solidFill>
            <a:latin typeface="Franklin Gothic Medium Cond" panose="020B0606030402020204" pitchFamily="34" charset="0"/>
          </a:endParaRPr>
        </a:p>
      </dsp:txBody>
      <dsp:txXfrm>
        <a:off x="5911388" y="1968551"/>
        <a:ext cx="1476413" cy="1476413"/>
      </dsp:txXfrm>
    </dsp:sp>
    <dsp:sp modelId="{D3A56444-DAC6-4A71-9ED2-E8B277A909EC}">
      <dsp:nvSpPr>
        <dsp:cNvPr id="0" name=""/>
        <dsp:cNvSpPr/>
      </dsp:nvSpPr>
      <dsp:spPr>
        <a:xfrm>
          <a:off x="7388466" y="564777"/>
          <a:ext cx="1476413" cy="1331134"/>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5C48CB-1347-455A-860C-134C738F9F44}">
      <dsp:nvSpPr>
        <dsp:cNvPr id="0" name=""/>
        <dsp:cNvSpPr/>
      </dsp:nvSpPr>
      <dsp:spPr>
        <a:xfrm>
          <a:off x="7388466" y="492137"/>
          <a:ext cx="147" cy="2952827"/>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9CCEDAC-C617-4DE8-9087-FF66167EA487}">
      <dsp:nvSpPr>
        <dsp:cNvPr id="0" name=""/>
        <dsp:cNvSpPr/>
      </dsp:nvSpPr>
      <dsp:spPr>
        <a:xfrm>
          <a:off x="7388466" y="1968551"/>
          <a:ext cx="1476413" cy="147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rgbClr val="FF0000"/>
              </a:solidFill>
              <a:latin typeface="Franklin Gothic Medium Cond" panose="020B0606030402020204" pitchFamily="34" charset="0"/>
            </a:rPr>
            <a:t>Large industry in SSI products</a:t>
          </a:r>
          <a:endParaRPr lang="en-US" sz="2000" kern="1200" dirty="0">
            <a:solidFill>
              <a:srgbClr val="FF0000"/>
            </a:solidFill>
            <a:latin typeface="Franklin Gothic Medium Cond" panose="020B0606030402020204" pitchFamily="34" charset="0"/>
          </a:endParaRPr>
        </a:p>
      </dsp:txBody>
      <dsp:txXfrm>
        <a:off x="7388466" y="1968551"/>
        <a:ext cx="1476413" cy="14764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0AAAF-E9DD-4094-B145-046A039EB1AD}">
      <dsp:nvSpPr>
        <dsp:cNvPr id="0" name=""/>
        <dsp:cNvSpPr/>
      </dsp:nvSpPr>
      <dsp:spPr>
        <a:xfrm>
          <a:off x="44" y="192086"/>
          <a:ext cx="4230136"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smtClean="0">
              <a:effectLst/>
            </a:rPr>
            <a:t>Cottage</a:t>
          </a:r>
          <a:endParaRPr lang="en-US" sz="2500" kern="1200">
            <a:effectLst/>
          </a:endParaRPr>
        </a:p>
      </dsp:txBody>
      <dsp:txXfrm>
        <a:off x="44" y="192086"/>
        <a:ext cx="4230136" cy="720000"/>
      </dsp:txXfrm>
    </dsp:sp>
    <dsp:sp modelId="{C950327F-ABA8-499F-BB3E-CDF635FD1E40}">
      <dsp:nvSpPr>
        <dsp:cNvPr id="0" name=""/>
        <dsp:cNvSpPr/>
      </dsp:nvSpPr>
      <dsp:spPr>
        <a:xfrm>
          <a:off x="44" y="912086"/>
          <a:ext cx="4230136" cy="14411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smtClean="0">
              <a:effectLst/>
            </a:rPr>
            <a:t>only Family members hired</a:t>
          </a:r>
          <a:endParaRPr lang="en-US" sz="2500" kern="1200">
            <a:effectLst/>
          </a:endParaRPr>
        </a:p>
        <a:p>
          <a:pPr marL="228600" lvl="1" indent="-228600" algn="l" defTabSz="1111250">
            <a:lnSpc>
              <a:spcPct val="90000"/>
            </a:lnSpc>
            <a:spcBef>
              <a:spcPct val="0"/>
            </a:spcBef>
            <a:spcAft>
              <a:spcPct val="15000"/>
            </a:spcAft>
            <a:buChar char="••"/>
          </a:pPr>
          <a:r>
            <a:rPr lang="en-US" sz="2500" kern="1200" dirty="0" smtClean="0">
              <a:effectLst/>
            </a:rPr>
            <a:t>Handmade products</a:t>
          </a:r>
          <a:endParaRPr lang="en-US" sz="2500" kern="1200" dirty="0">
            <a:effectLst/>
          </a:endParaRPr>
        </a:p>
        <a:p>
          <a:pPr marL="228600" lvl="1" indent="-228600" algn="l" defTabSz="1111250">
            <a:lnSpc>
              <a:spcPct val="90000"/>
            </a:lnSpc>
            <a:spcBef>
              <a:spcPct val="0"/>
            </a:spcBef>
            <a:spcAft>
              <a:spcPct val="15000"/>
            </a:spcAft>
            <a:buChar char="••"/>
          </a:pPr>
          <a:r>
            <a:rPr lang="en-US" sz="2500" kern="1200" dirty="0" smtClean="0">
              <a:effectLst/>
            </a:rPr>
            <a:t>Capital investment is negligible</a:t>
          </a:r>
          <a:endParaRPr lang="en-US" sz="2500" kern="1200" dirty="0">
            <a:effectLst/>
          </a:endParaRPr>
        </a:p>
      </dsp:txBody>
      <dsp:txXfrm>
        <a:off x="44" y="912086"/>
        <a:ext cx="4230136" cy="1441125"/>
      </dsp:txXfrm>
    </dsp:sp>
    <dsp:sp modelId="{E0D01DF8-B7B3-45C9-819D-A2EFEC67A4A8}">
      <dsp:nvSpPr>
        <dsp:cNvPr id="0" name=""/>
        <dsp:cNvSpPr/>
      </dsp:nvSpPr>
      <dsp:spPr>
        <a:xfrm>
          <a:off x="4822400" y="192086"/>
          <a:ext cx="4230136"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smtClean="0">
              <a:effectLst/>
            </a:rPr>
            <a:t>Village industry</a:t>
          </a:r>
          <a:endParaRPr lang="en-US" sz="2500" kern="1200">
            <a:effectLst/>
          </a:endParaRPr>
        </a:p>
      </dsp:txBody>
      <dsp:txXfrm>
        <a:off x="4822400" y="192086"/>
        <a:ext cx="4230136" cy="720000"/>
      </dsp:txXfrm>
    </dsp:sp>
    <dsp:sp modelId="{A9F9F388-C694-4B7E-805D-F372AE8A5443}">
      <dsp:nvSpPr>
        <dsp:cNvPr id="0" name=""/>
        <dsp:cNvSpPr/>
      </dsp:nvSpPr>
      <dsp:spPr>
        <a:xfrm>
          <a:off x="4822400" y="912086"/>
          <a:ext cx="4230136" cy="14411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effectLst/>
            </a:rPr>
            <a:t>Area: &lt;10k population</a:t>
          </a:r>
          <a:endParaRPr lang="en-US" sz="2500" kern="1200" dirty="0">
            <a:effectLst/>
          </a:endParaRPr>
        </a:p>
        <a:p>
          <a:pPr marL="228600" lvl="1" indent="-228600" algn="l" defTabSz="1111250">
            <a:lnSpc>
              <a:spcPct val="90000"/>
            </a:lnSpc>
            <a:spcBef>
              <a:spcPct val="0"/>
            </a:spcBef>
            <a:spcAft>
              <a:spcPct val="15000"/>
            </a:spcAft>
            <a:buChar char="••"/>
          </a:pPr>
          <a:r>
            <a:rPr lang="en-US" sz="2500" kern="1200" dirty="0" smtClean="0">
              <a:effectLst/>
            </a:rPr>
            <a:t>Investment: &lt;15k /  worker</a:t>
          </a:r>
          <a:endParaRPr lang="en-US" sz="2500" kern="1200" dirty="0">
            <a:effectLst/>
          </a:endParaRPr>
        </a:p>
      </dsp:txBody>
      <dsp:txXfrm>
        <a:off x="4822400" y="912086"/>
        <a:ext cx="4230136" cy="1441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68C3-3CAD-4993-A5CD-0EE19E9DF15A}">
      <dsp:nvSpPr>
        <dsp:cNvPr id="0" name=""/>
        <dsp:cNvSpPr/>
      </dsp:nvSpPr>
      <dsp:spPr>
        <a:xfrm>
          <a:off x="0" y="0"/>
          <a:ext cx="8797925" cy="3522663"/>
        </a:xfrm>
        <a:prstGeom prst="roundRect">
          <a:avLst>
            <a:gd name="adj" fmla="val 8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2733978" numCol="1" spcCol="1270" anchor="t" anchorCtr="0">
          <a:noAutofit/>
        </a:bodyPr>
        <a:lstStyle/>
        <a:p>
          <a:pPr lvl="0" algn="l" defTabSz="1600200">
            <a:lnSpc>
              <a:spcPct val="90000"/>
            </a:lnSpc>
            <a:spcBef>
              <a:spcPct val="0"/>
            </a:spcBef>
            <a:spcAft>
              <a:spcPct val="35000"/>
            </a:spcAft>
          </a:pPr>
          <a:r>
            <a:rPr lang="en-US" sz="3600" kern="1200" dirty="0" smtClean="0"/>
            <a:t>Unorganized Sector</a:t>
          </a:r>
          <a:endParaRPr lang="en-US" sz="3600" kern="1200" dirty="0"/>
        </a:p>
      </dsp:txBody>
      <dsp:txXfrm>
        <a:off x="87699" y="87699"/>
        <a:ext cx="8622527" cy="3347265"/>
      </dsp:txXfrm>
    </dsp:sp>
    <dsp:sp modelId="{B796C72B-179D-4937-BF08-BDD70A0075E1}">
      <dsp:nvSpPr>
        <dsp:cNvPr id="0" name=""/>
        <dsp:cNvSpPr/>
      </dsp:nvSpPr>
      <dsp:spPr>
        <a:xfrm>
          <a:off x="219948" y="880665"/>
          <a:ext cx="1319688" cy="120042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Outside that</a:t>
          </a:r>
          <a:endParaRPr lang="en-US" sz="1500" kern="1200" dirty="0"/>
        </a:p>
      </dsp:txBody>
      <dsp:txXfrm>
        <a:off x="256865" y="917582"/>
        <a:ext cx="1245854" cy="1126589"/>
      </dsp:txXfrm>
    </dsp:sp>
    <dsp:sp modelId="{2558B6C1-3D1F-43BE-BED5-4F88BCD6BB1B}">
      <dsp:nvSpPr>
        <dsp:cNvPr id="0" name=""/>
        <dsp:cNvSpPr/>
      </dsp:nvSpPr>
      <dsp:spPr>
        <a:xfrm>
          <a:off x="219948" y="2145333"/>
          <a:ext cx="1319688" cy="1200423"/>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But workers protected under </a:t>
          </a:r>
          <a:r>
            <a:rPr lang="en-US" sz="1500" kern="1200" dirty="0" err="1" smtClean="0"/>
            <a:t>Unorg</a:t>
          </a:r>
          <a:r>
            <a:rPr lang="en-US" sz="1500" kern="1200" dirty="0" smtClean="0"/>
            <a:t>. Workers S/S Act ’08.</a:t>
          </a:r>
          <a:endParaRPr lang="en-US" sz="1500" kern="1200" dirty="0"/>
        </a:p>
      </dsp:txBody>
      <dsp:txXfrm>
        <a:off x="256865" y="2182250"/>
        <a:ext cx="1245854" cy="1126589"/>
      </dsp:txXfrm>
    </dsp:sp>
    <dsp:sp modelId="{A4CD2B0E-5131-4F89-8EC5-99387965F6F4}">
      <dsp:nvSpPr>
        <dsp:cNvPr id="0" name=""/>
        <dsp:cNvSpPr/>
      </dsp:nvSpPr>
      <dsp:spPr>
        <a:xfrm>
          <a:off x="1759585" y="880665"/>
          <a:ext cx="6818391" cy="2465864"/>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565824" numCol="1" spcCol="1270" anchor="t" anchorCtr="0">
          <a:noAutofit/>
        </a:bodyPr>
        <a:lstStyle/>
        <a:p>
          <a:pPr lvl="0" algn="l" defTabSz="1600200">
            <a:lnSpc>
              <a:spcPct val="90000"/>
            </a:lnSpc>
            <a:spcBef>
              <a:spcPct val="0"/>
            </a:spcBef>
            <a:spcAft>
              <a:spcPct val="35000"/>
            </a:spcAft>
          </a:pPr>
          <a:r>
            <a:rPr lang="en-US" sz="3600" kern="1200" dirty="0" smtClean="0"/>
            <a:t>Organized Sector</a:t>
          </a:r>
          <a:endParaRPr lang="en-US" sz="3600" kern="1200" dirty="0"/>
        </a:p>
      </dsp:txBody>
      <dsp:txXfrm>
        <a:off x="1835419" y="956499"/>
        <a:ext cx="6666723" cy="2314196"/>
      </dsp:txXfrm>
    </dsp:sp>
    <dsp:sp modelId="{7A351FFB-F466-434B-81D9-E1D4DDCF72CF}">
      <dsp:nvSpPr>
        <dsp:cNvPr id="0" name=""/>
        <dsp:cNvSpPr/>
      </dsp:nvSpPr>
      <dsp:spPr>
        <a:xfrm>
          <a:off x="1930044" y="1990304"/>
          <a:ext cx="1594065" cy="110963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Factories Act, 1948</a:t>
          </a:r>
          <a:endParaRPr lang="en-US" sz="1500" kern="1200" dirty="0"/>
        </a:p>
      </dsp:txBody>
      <dsp:txXfrm>
        <a:off x="1964169" y="2024429"/>
        <a:ext cx="1525815" cy="1041388"/>
      </dsp:txXfrm>
    </dsp:sp>
    <dsp:sp modelId="{51492978-0BC7-4902-8FF6-ACE06892C555}">
      <dsp:nvSpPr>
        <dsp:cNvPr id="0" name=""/>
        <dsp:cNvSpPr/>
      </dsp:nvSpPr>
      <dsp:spPr>
        <a:xfrm>
          <a:off x="3556586" y="1990304"/>
          <a:ext cx="1594065" cy="110963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Shops and Commercial Establishments Acts</a:t>
          </a:r>
          <a:endParaRPr lang="en-US" sz="1500" kern="1200" dirty="0"/>
        </a:p>
      </dsp:txBody>
      <dsp:txXfrm>
        <a:off x="3590711" y="2024429"/>
        <a:ext cx="1525815" cy="1041388"/>
      </dsp:txXfrm>
    </dsp:sp>
    <dsp:sp modelId="{B50E6026-9198-47ED-975F-85DDB5D136CD}">
      <dsp:nvSpPr>
        <dsp:cNvPr id="0" name=""/>
        <dsp:cNvSpPr/>
      </dsp:nvSpPr>
      <dsp:spPr>
        <a:xfrm>
          <a:off x="5183129" y="1990304"/>
          <a:ext cx="1594065" cy="110963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Plantation acts, bidi-cigar act</a:t>
          </a:r>
        </a:p>
      </dsp:txBody>
      <dsp:txXfrm>
        <a:off x="5217254" y="2024429"/>
        <a:ext cx="1525815" cy="1041388"/>
      </dsp:txXfrm>
    </dsp:sp>
    <dsp:sp modelId="{4AFA419E-0870-45E5-A7AD-C1AB6F7FC7EF}">
      <dsp:nvSpPr>
        <dsp:cNvPr id="0" name=""/>
        <dsp:cNvSpPr/>
      </dsp:nvSpPr>
      <dsp:spPr>
        <a:xfrm>
          <a:off x="6809671" y="1990304"/>
          <a:ext cx="1594065" cy="110963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PSUs, Cooperatives</a:t>
          </a:r>
          <a:endParaRPr lang="en-US" sz="1500" kern="1200" dirty="0"/>
        </a:p>
      </dsp:txBody>
      <dsp:txXfrm>
        <a:off x="6843796" y="2024429"/>
        <a:ext cx="1525815" cy="10413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58935-B47D-4725-B8B0-C0CA068104A5}">
      <dsp:nvSpPr>
        <dsp:cNvPr id="0" name=""/>
        <dsp:cNvSpPr/>
      </dsp:nvSpPr>
      <dsp:spPr>
        <a:xfrm>
          <a:off x="4286758" y="1616344"/>
          <a:ext cx="1822468" cy="402711"/>
        </a:xfrm>
        <a:custGeom>
          <a:avLst/>
          <a:gdLst/>
          <a:ahLst/>
          <a:cxnLst/>
          <a:rect l="0" t="0" r="0" b="0"/>
          <a:pathLst>
            <a:path>
              <a:moveTo>
                <a:pt x="0" y="0"/>
              </a:moveTo>
              <a:lnTo>
                <a:pt x="0" y="202953"/>
              </a:lnTo>
              <a:lnTo>
                <a:pt x="1822468" y="202953"/>
              </a:lnTo>
              <a:lnTo>
                <a:pt x="1822468" y="4027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A1025-30F0-436A-B1A1-61E73A621958}">
      <dsp:nvSpPr>
        <dsp:cNvPr id="0" name=""/>
        <dsp:cNvSpPr/>
      </dsp:nvSpPr>
      <dsp:spPr>
        <a:xfrm>
          <a:off x="2464290" y="3297503"/>
          <a:ext cx="1822468" cy="402711"/>
        </a:xfrm>
        <a:custGeom>
          <a:avLst/>
          <a:gdLst/>
          <a:ahLst/>
          <a:cxnLst/>
          <a:rect l="0" t="0" r="0" b="0"/>
          <a:pathLst>
            <a:path>
              <a:moveTo>
                <a:pt x="0" y="0"/>
              </a:moveTo>
              <a:lnTo>
                <a:pt x="0" y="202953"/>
              </a:lnTo>
              <a:lnTo>
                <a:pt x="1822468" y="202953"/>
              </a:lnTo>
              <a:lnTo>
                <a:pt x="1822468" y="402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182F2-C0E7-4EEE-AA55-2ECC1D180010}">
      <dsp:nvSpPr>
        <dsp:cNvPr id="0" name=""/>
        <dsp:cNvSpPr/>
      </dsp:nvSpPr>
      <dsp:spPr>
        <a:xfrm>
          <a:off x="641822" y="3297503"/>
          <a:ext cx="1822468" cy="402711"/>
        </a:xfrm>
        <a:custGeom>
          <a:avLst/>
          <a:gdLst/>
          <a:ahLst/>
          <a:cxnLst/>
          <a:rect l="0" t="0" r="0" b="0"/>
          <a:pathLst>
            <a:path>
              <a:moveTo>
                <a:pt x="1822468" y="0"/>
              </a:moveTo>
              <a:lnTo>
                <a:pt x="1822468" y="202953"/>
              </a:lnTo>
              <a:lnTo>
                <a:pt x="0" y="202953"/>
              </a:lnTo>
              <a:lnTo>
                <a:pt x="0" y="4027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107CF2-D123-460A-981D-4566C379211D}">
      <dsp:nvSpPr>
        <dsp:cNvPr id="0" name=""/>
        <dsp:cNvSpPr/>
      </dsp:nvSpPr>
      <dsp:spPr>
        <a:xfrm>
          <a:off x="2464290" y="1616344"/>
          <a:ext cx="1822468" cy="402711"/>
        </a:xfrm>
        <a:custGeom>
          <a:avLst/>
          <a:gdLst/>
          <a:ahLst/>
          <a:cxnLst/>
          <a:rect l="0" t="0" r="0" b="0"/>
          <a:pathLst>
            <a:path>
              <a:moveTo>
                <a:pt x="1822468" y="0"/>
              </a:moveTo>
              <a:lnTo>
                <a:pt x="1822468" y="202953"/>
              </a:lnTo>
              <a:lnTo>
                <a:pt x="0" y="202953"/>
              </a:lnTo>
              <a:lnTo>
                <a:pt x="0" y="4027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B5400-8AC7-47E7-803A-4129B42E78CA}">
      <dsp:nvSpPr>
        <dsp:cNvPr id="0" name=""/>
        <dsp:cNvSpPr/>
      </dsp:nvSpPr>
      <dsp:spPr>
        <a:xfrm>
          <a:off x="3647534" y="337895"/>
          <a:ext cx="1278448" cy="127844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33520-E8C8-4F6D-8E0A-3C6454580079}">
      <dsp:nvSpPr>
        <dsp:cNvPr id="0" name=""/>
        <dsp:cNvSpPr/>
      </dsp:nvSpPr>
      <dsp:spPr>
        <a:xfrm>
          <a:off x="4796779" y="334699"/>
          <a:ext cx="2176079" cy="1278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Government</a:t>
          </a:r>
          <a:endParaRPr lang="en-US" sz="3200" kern="1200" dirty="0">
            <a:latin typeface="Franklin Gothic Medium Cond" panose="020B0606030402020204" pitchFamily="34" charset="0"/>
          </a:endParaRPr>
        </a:p>
      </dsp:txBody>
      <dsp:txXfrm>
        <a:off x="4796779" y="334699"/>
        <a:ext cx="2176079" cy="1278448"/>
      </dsp:txXfrm>
    </dsp:sp>
    <dsp:sp modelId="{CAE6BC75-6759-4377-AB4D-BF91B018EB72}">
      <dsp:nvSpPr>
        <dsp:cNvPr id="0" name=""/>
        <dsp:cNvSpPr/>
      </dsp:nvSpPr>
      <dsp:spPr>
        <a:xfrm>
          <a:off x="1825066" y="2019055"/>
          <a:ext cx="1278448" cy="127844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4276F-E3FC-4159-B5C1-B065F1059ED3}">
      <dsp:nvSpPr>
        <dsp:cNvPr id="0" name=""/>
        <dsp:cNvSpPr/>
      </dsp:nvSpPr>
      <dsp:spPr>
        <a:xfrm>
          <a:off x="2974311" y="2015859"/>
          <a:ext cx="2176079" cy="1278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err="1" smtClean="0">
              <a:latin typeface="Franklin Gothic Medium Cond" panose="020B0606030402020204" pitchFamily="34" charset="0"/>
            </a:rPr>
            <a:t>cPSE</a:t>
          </a:r>
          <a:r>
            <a:rPr lang="en-US" sz="3600" kern="1200" dirty="0" smtClean="0">
              <a:latin typeface="Franklin Gothic Medium Cond" panose="020B0606030402020204" pitchFamily="34" charset="0"/>
            </a:rPr>
            <a:t> </a:t>
          </a:r>
          <a:endParaRPr lang="en-US" sz="3600" kern="1200" dirty="0">
            <a:latin typeface="Franklin Gothic Medium Cond" panose="020B0606030402020204" pitchFamily="34" charset="0"/>
          </a:endParaRPr>
        </a:p>
      </dsp:txBody>
      <dsp:txXfrm>
        <a:off x="2974311" y="2015859"/>
        <a:ext cx="2176079" cy="1278448"/>
      </dsp:txXfrm>
    </dsp:sp>
    <dsp:sp modelId="{F31B39F3-99C4-4932-A69A-A098307FD34B}">
      <dsp:nvSpPr>
        <dsp:cNvPr id="0" name=""/>
        <dsp:cNvSpPr/>
      </dsp:nvSpPr>
      <dsp:spPr>
        <a:xfrm>
          <a:off x="2597" y="3700215"/>
          <a:ext cx="1278448" cy="127844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5CA50-2F42-4944-961B-99F4CD43FDFA}">
      <dsp:nvSpPr>
        <dsp:cNvPr id="0" name=""/>
        <dsp:cNvSpPr/>
      </dsp:nvSpPr>
      <dsp:spPr>
        <a:xfrm>
          <a:off x="1151843" y="3697018"/>
          <a:ext cx="2176079" cy="1278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Government Companies</a:t>
          </a:r>
          <a:endParaRPr lang="en-US" sz="3200" kern="1200" dirty="0">
            <a:latin typeface="Franklin Gothic Medium Cond" panose="020B0606030402020204" pitchFamily="34" charset="0"/>
          </a:endParaRPr>
        </a:p>
      </dsp:txBody>
      <dsp:txXfrm>
        <a:off x="1151843" y="3697018"/>
        <a:ext cx="2176079" cy="1278448"/>
      </dsp:txXfrm>
    </dsp:sp>
    <dsp:sp modelId="{124D5F09-CD3C-4BC0-93DD-450E947750B2}">
      <dsp:nvSpPr>
        <dsp:cNvPr id="0" name=""/>
        <dsp:cNvSpPr/>
      </dsp:nvSpPr>
      <dsp:spPr>
        <a:xfrm>
          <a:off x="3647534" y="3700215"/>
          <a:ext cx="1278448" cy="127844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62DB5-F298-4723-81E5-C307E32938F5}">
      <dsp:nvSpPr>
        <dsp:cNvPr id="0" name=""/>
        <dsp:cNvSpPr/>
      </dsp:nvSpPr>
      <dsp:spPr>
        <a:xfrm>
          <a:off x="4981911" y="3697018"/>
          <a:ext cx="2176079" cy="1278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Franklin Gothic Medium Cond" panose="020B0606030402020204" pitchFamily="34" charset="0"/>
            </a:rPr>
            <a:t>Public</a:t>
          </a:r>
          <a:r>
            <a:rPr lang="en-US" sz="3200" kern="1200" dirty="0" smtClean="0">
              <a:latin typeface="Franklin Gothic Medium Cond" panose="020B0606030402020204" pitchFamily="34" charset="0"/>
            </a:rPr>
            <a:t> Corporations</a:t>
          </a:r>
          <a:endParaRPr lang="en-US" sz="3200" kern="1200" dirty="0">
            <a:latin typeface="Franklin Gothic Medium Cond" panose="020B0606030402020204" pitchFamily="34" charset="0"/>
          </a:endParaRPr>
        </a:p>
      </dsp:txBody>
      <dsp:txXfrm>
        <a:off x="4981911" y="3697018"/>
        <a:ext cx="2176079" cy="1278448"/>
      </dsp:txXfrm>
    </dsp:sp>
    <dsp:sp modelId="{00ACB0FC-2B65-4B30-A7A4-6F0471DFB69E}">
      <dsp:nvSpPr>
        <dsp:cNvPr id="0" name=""/>
        <dsp:cNvSpPr/>
      </dsp:nvSpPr>
      <dsp:spPr>
        <a:xfrm>
          <a:off x="5470002" y="2019055"/>
          <a:ext cx="1278448" cy="1278448"/>
        </a:xfrm>
        <a:prstGeom prst="ellipse">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2599FF-BF0C-40AE-AFC0-8F6851D2F1EB}">
      <dsp:nvSpPr>
        <dsp:cNvPr id="0" name=""/>
        <dsp:cNvSpPr/>
      </dsp:nvSpPr>
      <dsp:spPr>
        <a:xfrm>
          <a:off x="6619247" y="2015859"/>
          <a:ext cx="2176079" cy="1278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Franklin Gothic Medium Cond" panose="020B0606030402020204" pitchFamily="34" charset="0"/>
            </a:rPr>
            <a:t>Dept. Undertakings</a:t>
          </a:r>
          <a:endParaRPr lang="en-US" sz="2800" kern="1200" dirty="0">
            <a:latin typeface="Franklin Gothic Medium Cond" panose="020B0606030402020204" pitchFamily="34" charset="0"/>
          </a:endParaRPr>
        </a:p>
      </dsp:txBody>
      <dsp:txXfrm>
        <a:off x="6619247" y="2015859"/>
        <a:ext cx="2176079" cy="127844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030D5-CE21-4FBA-90B4-94BB64B40CEC}">
      <dsp:nvSpPr>
        <dsp:cNvPr id="0" name=""/>
        <dsp:cNvSpPr/>
      </dsp:nvSpPr>
      <dsp:spPr>
        <a:xfrm>
          <a:off x="0" y="2114639"/>
          <a:ext cx="8990012" cy="834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Subsidiaries</a:t>
          </a:r>
          <a:endParaRPr lang="en-US" sz="3000" kern="1200" dirty="0"/>
        </a:p>
      </dsp:txBody>
      <dsp:txXfrm>
        <a:off x="0" y="2114639"/>
        <a:ext cx="2697003" cy="834912"/>
      </dsp:txXfrm>
    </dsp:sp>
    <dsp:sp modelId="{978ADF37-792E-49FA-913E-30487FC2C366}">
      <dsp:nvSpPr>
        <dsp:cNvPr id="0" name=""/>
        <dsp:cNvSpPr/>
      </dsp:nvSpPr>
      <dsp:spPr>
        <a:xfrm>
          <a:off x="0" y="1140575"/>
          <a:ext cx="8990012" cy="834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Holding Co</a:t>
          </a:r>
          <a:endParaRPr lang="en-US" sz="3000" kern="1200" dirty="0"/>
        </a:p>
      </dsp:txBody>
      <dsp:txXfrm>
        <a:off x="0" y="1140575"/>
        <a:ext cx="2697003" cy="834912"/>
      </dsp:txXfrm>
    </dsp:sp>
    <dsp:sp modelId="{5E81B7ED-E853-4D38-862A-87C064D31F25}">
      <dsp:nvSpPr>
        <dsp:cNvPr id="0" name=""/>
        <dsp:cNvSpPr/>
      </dsp:nvSpPr>
      <dsp:spPr>
        <a:xfrm>
          <a:off x="0" y="166511"/>
          <a:ext cx="8990012" cy="834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Government </a:t>
          </a:r>
          <a:endParaRPr lang="en-US" sz="3000" kern="1200" dirty="0"/>
        </a:p>
      </dsp:txBody>
      <dsp:txXfrm>
        <a:off x="0" y="166511"/>
        <a:ext cx="2697003" cy="834912"/>
      </dsp:txXfrm>
    </dsp:sp>
    <dsp:sp modelId="{B503F0B8-41A9-441F-BF67-10EFFBE692C2}">
      <dsp:nvSpPr>
        <dsp:cNvPr id="0" name=""/>
        <dsp:cNvSpPr/>
      </dsp:nvSpPr>
      <dsp:spPr>
        <a:xfrm>
          <a:off x="4383678" y="236087"/>
          <a:ext cx="2739858"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sv-SE" sz="1900" kern="1200" dirty="0" smtClean="0"/>
            <a:t>Guj. State Government</a:t>
          </a:r>
          <a:endParaRPr lang="en-US" sz="1900" kern="1200" dirty="0"/>
        </a:p>
      </dsp:txBody>
      <dsp:txXfrm>
        <a:off x="4404056" y="256465"/>
        <a:ext cx="2699102" cy="655004"/>
      </dsp:txXfrm>
    </dsp:sp>
    <dsp:sp modelId="{F8DD60D0-BD02-4DF0-8CB3-AFFDC4AF95C9}">
      <dsp:nvSpPr>
        <dsp:cNvPr id="0" name=""/>
        <dsp:cNvSpPr/>
      </dsp:nvSpPr>
      <dsp:spPr>
        <a:xfrm>
          <a:off x="5707887" y="931847"/>
          <a:ext cx="91440" cy="278304"/>
        </a:xfrm>
        <a:custGeom>
          <a:avLst/>
          <a:gdLst/>
          <a:ahLst/>
          <a:cxnLst/>
          <a:rect l="0" t="0" r="0" b="0"/>
          <a:pathLst>
            <a:path>
              <a:moveTo>
                <a:pt x="45720" y="0"/>
              </a:moveTo>
              <a:lnTo>
                <a:pt x="45720" y="2783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1F1587-A2C2-4DE5-A8D4-846BE9669B95}">
      <dsp:nvSpPr>
        <dsp:cNvPr id="0" name=""/>
        <dsp:cNvSpPr/>
      </dsp:nvSpPr>
      <dsp:spPr>
        <a:xfrm>
          <a:off x="3340137" y="1210151"/>
          <a:ext cx="4826940"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sv-SE" sz="1900" kern="1200" dirty="0" smtClean="0"/>
            <a:t>Gujarat Urja Vikas Nigam Ltd. (GUVNL) </a:t>
          </a:r>
          <a:endParaRPr lang="en-US" sz="1900" kern="1200" dirty="0"/>
        </a:p>
      </dsp:txBody>
      <dsp:txXfrm>
        <a:off x="3360515" y="1230529"/>
        <a:ext cx="4786184" cy="655004"/>
      </dsp:txXfrm>
    </dsp:sp>
    <dsp:sp modelId="{048A484C-0FA0-4144-BE8C-70D069E80C59}">
      <dsp:nvSpPr>
        <dsp:cNvPr id="0" name=""/>
        <dsp:cNvSpPr/>
      </dsp:nvSpPr>
      <dsp:spPr>
        <a:xfrm>
          <a:off x="3718509" y="1905911"/>
          <a:ext cx="2035098" cy="278304"/>
        </a:xfrm>
        <a:custGeom>
          <a:avLst/>
          <a:gdLst/>
          <a:ahLst/>
          <a:cxnLst/>
          <a:rect l="0" t="0" r="0" b="0"/>
          <a:pathLst>
            <a:path>
              <a:moveTo>
                <a:pt x="2035098" y="0"/>
              </a:moveTo>
              <a:lnTo>
                <a:pt x="2035098" y="139152"/>
              </a:lnTo>
              <a:lnTo>
                <a:pt x="0" y="139152"/>
              </a:lnTo>
              <a:lnTo>
                <a:pt x="0" y="278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C0F38-79B1-464D-9D7C-1B18A3E064EC}">
      <dsp:nvSpPr>
        <dsp:cNvPr id="0" name=""/>
        <dsp:cNvSpPr/>
      </dsp:nvSpPr>
      <dsp:spPr>
        <a:xfrm>
          <a:off x="2697301" y="2184215"/>
          <a:ext cx="2042414"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Uttar Gujarat </a:t>
          </a:r>
          <a:r>
            <a:rPr lang="en-US" sz="1900" kern="1200" dirty="0" err="1" smtClean="0"/>
            <a:t>Vij</a:t>
          </a:r>
          <a:r>
            <a:rPr lang="en-US" sz="1900" kern="1200" dirty="0" smtClean="0"/>
            <a:t> Co ltd.</a:t>
          </a:r>
          <a:endParaRPr lang="en-US" sz="1900" kern="1200" dirty="0"/>
        </a:p>
      </dsp:txBody>
      <dsp:txXfrm>
        <a:off x="2717679" y="2204593"/>
        <a:ext cx="2001658" cy="655004"/>
      </dsp:txXfrm>
    </dsp:sp>
    <dsp:sp modelId="{3669DF3B-F470-4786-A04C-8B1B3A93EE30}">
      <dsp:nvSpPr>
        <dsp:cNvPr id="0" name=""/>
        <dsp:cNvSpPr/>
      </dsp:nvSpPr>
      <dsp:spPr>
        <a:xfrm>
          <a:off x="5574628" y="1905911"/>
          <a:ext cx="178979" cy="278304"/>
        </a:xfrm>
        <a:custGeom>
          <a:avLst/>
          <a:gdLst/>
          <a:ahLst/>
          <a:cxnLst/>
          <a:rect l="0" t="0" r="0" b="0"/>
          <a:pathLst>
            <a:path>
              <a:moveTo>
                <a:pt x="178979" y="0"/>
              </a:moveTo>
              <a:lnTo>
                <a:pt x="178979" y="139152"/>
              </a:lnTo>
              <a:lnTo>
                <a:pt x="0" y="139152"/>
              </a:lnTo>
              <a:lnTo>
                <a:pt x="0" y="278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C18D8B-D95F-4B56-8273-FC759BC72340}">
      <dsp:nvSpPr>
        <dsp:cNvPr id="0" name=""/>
        <dsp:cNvSpPr/>
      </dsp:nvSpPr>
      <dsp:spPr>
        <a:xfrm>
          <a:off x="5052808" y="2184215"/>
          <a:ext cx="1043640"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Dakshin</a:t>
          </a:r>
          <a:endParaRPr lang="en-US" sz="1900" kern="1200" dirty="0"/>
        </a:p>
      </dsp:txBody>
      <dsp:txXfrm>
        <a:off x="5073186" y="2204593"/>
        <a:ext cx="1002884" cy="655004"/>
      </dsp:txXfrm>
    </dsp:sp>
    <dsp:sp modelId="{09313AAA-0BF5-44B4-9558-B70B0A38A5B5}">
      <dsp:nvSpPr>
        <dsp:cNvPr id="0" name=""/>
        <dsp:cNvSpPr/>
      </dsp:nvSpPr>
      <dsp:spPr>
        <a:xfrm>
          <a:off x="5753607" y="1905911"/>
          <a:ext cx="1177753" cy="278304"/>
        </a:xfrm>
        <a:custGeom>
          <a:avLst/>
          <a:gdLst/>
          <a:ahLst/>
          <a:cxnLst/>
          <a:rect l="0" t="0" r="0" b="0"/>
          <a:pathLst>
            <a:path>
              <a:moveTo>
                <a:pt x="0" y="0"/>
              </a:moveTo>
              <a:lnTo>
                <a:pt x="0" y="139152"/>
              </a:lnTo>
              <a:lnTo>
                <a:pt x="1177753" y="139152"/>
              </a:lnTo>
              <a:lnTo>
                <a:pt x="1177753" y="278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F1718-7194-4033-9003-785522BCC50B}">
      <dsp:nvSpPr>
        <dsp:cNvPr id="0" name=""/>
        <dsp:cNvSpPr/>
      </dsp:nvSpPr>
      <dsp:spPr>
        <a:xfrm>
          <a:off x="6409540" y="2184215"/>
          <a:ext cx="1043640"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Madhya</a:t>
          </a:r>
          <a:endParaRPr lang="en-US" sz="1900" kern="1200" dirty="0"/>
        </a:p>
      </dsp:txBody>
      <dsp:txXfrm>
        <a:off x="6429918" y="2204593"/>
        <a:ext cx="1002884" cy="655004"/>
      </dsp:txXfrm>
    </dsp:sp>
    <dsp:sp modelId="{BF26B973-1569-4062-BEA0-637A6374F691}">
      <dsp:nvSpPr>
        <dsp:cNvPr id="0" name=""/>
        <dsp:cNvSpPr/>
      </dsp:nvSpPr>
      <dsp:spPr>
        <a:xfrm>
          <a:off x="5753607" y="1905911"/>
          <a:ext cx="2534485" cy="278304"/>
        </a:xfrm>
        <a:custGeom>
          <a:avLst/>
          <a:gdLst/>
          <a:ahLst/>
          <a:cxnLst/>
          <a:rect l="0" t="0" r="0" b="0"/>
          <a:pathLst>
            <a:path>
              <a:moveTo>
                <a:pt x="0" y="0"/>
              </a:moveTo>
              <a:lnTo>
                <a:pt x="0" y="139152"/>
              </a:lnTo>
              <a:lnTo>
                <a:pt x="2534485" y="139152"/>
              </a:lnTo>
              <a:lnTo>
                <a:pt x="2534485" y="2783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6882E-E6B4-4CE8-AC7F-0F23F7D970CF}">
      <dsp:nvSpPr>
        <dsp:cNvPr id="0" name=""/>
        <dsp:cNvSpPr/>
      </dsp:nvSpPr>
      <dsp:spPr>
        <a:xfrm>
          <a:off x="7766273" y="2184215"/>
          <a:ext cx="1043640" cy="6957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err="1" smtClean="0"/>
            <a:t>Paschim</a:t>
          </a:r>
          <a:endParaRPr lang="en-US" sz="1900" kern="1200" dirty="0"/>
        </a:p>
      </dsp:txBody>
      <dsp:txXfrm>
        <a:off x="7786651" y="2204593"/>
        <a:ext cx="1002884" cy="6550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6345-5B4C-4348-BC10-F62666BE6FED}">
      <dsp:nvSpPr>
        <dsp:cNvPr id="0" name=""/>
        <dsp:cNvSpPr/>
      </dsp:nvSpPr>
      <dsp:spPr>
        <a:xfrm>
          <a:off x="2065" y="2060296"/>
          <a:ext cx="5592172" cy="932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latin typeface="Franklin Gothic Medium Cond" panose="020B0606030402020204" pitchFamily="34" charset="0"/>
            </a:rPr>
            <a:t>GIFT ltd. (SPV): </a:t>
          </a:r>
          <a:r>
            <a:rPr lang="en-US" sz="4200" kern="1200" dirty="0" smtClean="0">
              <a:latin typeface="Franklin Gothic Medium Cond" panose="020B0606030402020204" pitchFamily="34" charset="0"/>
              <a:hlinkClick xmlns:r="http://schemas.openxmlformats.org/officeDocument/2006/relationships" r:id="rId1"/>
            </a:rPr>
            <a:t>gift city</a:t>
          </a:r>
          <a:endParaRPr lang="en-US" sz="4200" kern="1200" dirty="0" smtClean="0">
            <a:latin typeface="Franklin Gothic Medium Cond" panose="020B0606030402020204" pitchFamily="34" charset="0"/>
          </a:endParaRPr>
        </a:p>
      </dsp:txBody>
      <dsp:txXfrm>
        <a:off x="29373" y="2087604"/>
        <a:ext cx="5537556" cy="877760"/>
      </dsp:txXfrm>
    </dsp:sp>
    <dsp:sp modelId="{995D7222-A093-4447-851A-BCE8ACB00095}">
      <dsp:nvSpPr>
        <dsp:cNvPr id="0" name=""/>
        <dsp:cNvSpPr/>
      </dsp:nvSpPr>
      <dsp:spPr>
        <a:xfrm>
          <a:off x="2065" y="1030290"/>
          <a:ext cx="4137778" cy="932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Franklin Gothic Medium Cond" panose="020B0606030402020204" pitchFamily="34" charset="0"/>
            </a:rPr>
            <a:t>ILFS: Infrastructure Leasing &amp; Financial Services Limited</a:t>
          </a:r>
          <a:endParaRPr lang="en-US" sz="2100" kern="1200" dirty="0">
            <a:latin typeface="Franklin Gothic Medium Cond" panose="020B0606030402020204" pitchFamily="34" charset="0"/>
          </a:endParaRPr>
        </a:p>
      </dsp:txBody>
      <dsp:txXfrm>
        <a:off x="29373" y="1057598"/>
        <a:ext cx="4083162" cy="877760"/>
      </dsp:txXfrm>
    </dsp:sp>
    <dsp:sp modelId="{CD7C14D6-7713-4CA3-B9A7-19B2FDC5233C}">
      <dsp:nvSpPr>
        <dsp:cNvPr id="0" name=""/>
        <dsp:cNvSpPr/>
      </dsp:nvSpPr>
      <dsp:spPr>
        <a:xfrm>
          <a:off x="2065" y="284"/>
          <a:ext cx="1341692" cy="932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Franklin Gothic Medium Cond" panose="020B0606030402020204" pitchFamily="34" charset="0"/>
            </a:rPr>
            <a:t>Central India Bank</a:t>
          </a:r>
          <a:endParaRPr lang="en-US" sz="2100" kern="1200" dirty="0">
            <a:latin typeface="Franklin Gothic Medium Cond" panose="020B0606030402020204" pitchFamily="34" charset="0"/>
          </a:endParaRPr>
        </a:p>
      </dsp:txBody>
      <dsp:txXfrm>
        <a:off x="29373" y="27592"/>
        <a:ext cx="1287076" cy="877760"/>
      </dsp:txXfrm>
    </dsp:sp>
    <dsp:sp modelId="{31B6F99F-BC6A-44E8-A070-9DD0AEBBD564}">
      <dsp:nvSpPr>
        <dsp:cNvPr id="0" name=""/>
        <dsp:cNvSpPr/>
      </dsp:nvSpPr>
      <dsp:spPr>
        <a:xfrm>
          <a:off x="1400108" y="284"/>
          <a:ext cx="1341692" cy="932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Franklin Gothic Medium Cond" panose="020B0606030402020204" pitchFamily="34" charset="0"/>
            </a:rPr>
            <a:t>UTI, LIC</a:t>
          </a:r>
          <a:endParaRPr lang="en-US" sz="2100" kern="1200" dirty="0">
            <a:latin typeface="Franklin Gothic Medium Cond" panose="020B0606030402020204" pitchFamily="34" charset="0"/>
          </a:endParaRPr>
        </a:p>
      </dsp:txBody>
      <dsp:txXfrm>
        <a:off x="1427416" y="27592"/>
        <a:ext cx="1287076" cy="877760"/>
      </dsp:txXfrm>
    </dsp:sp>
    <dsp:sp modelId="{EFE14888-E6B2-4CC8-A3E4-456001C0B23F}">
      <dsp:nvSpPr>
        <dsp:cNvPr id="0" name=""/>
        <dsp:cNvSpPr/>
      </dsp:nvSpPr>
      <dsp:spPr>
        <a:xfrm>
          <a:off x="2798152" y="284"/>
          <a:ext cx="1341692" cy="932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Franklin Gothic Medium Cond" panose="020B0606030402020204" pitchFamily="34" charset="0"/>
            </a:rPr>
            <a:t>SBI, HDFC</a:t>
          </a:r>
          <a:endParaRPr lang="en-US" sz="2100" kern="1200" dirty="0">
            <a:latin typeface="Franklin Gothic Medium Cond" panose="020B0606030402020204" pitchFamily="34" charset="0"/>
          </a:endParaRPr>
        </a:p>
      </dsp:txBody>
      <dsp:txXfrm>
        <a:off x="2825460" y="27592"/>
        <a:ext cx="1287076" cy="877760"/>
      </dsp:txXfrm>
    </dsp:sp>
    <dsp:sp modelId="{061C6310-E1AB-4A14-8CE9-A5D376209C43}">
      <dsp:nvSpPr>
        <dsp:cNvPr id="0" name=""/>
        <dsp:cNvSpPr/>
      </dsp:nvSpPr>
      <dsp:spPr>
        <a:xfrm>
          <a:off x="4252546" y="1030290"/>
          <a:ext cx="1341692" cy="932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latin typeface="Franklin Gothic Medium Cond" panose="020B0606030402020204" pitchFamily="34" charset="0"/>
            </a:rPr>
            <a:t>Guj.Urban</a:t>
          </a:r>
          <a:r>
            <a:rPr lang="en-US" sz="2100" kern="1200" dirty="0" smtClean="0">
              <a:latin typeface="Franklin Gothic Medium Cond" panose="020B0606030402020204" pitchFamily="34" charset="0"/>
            </a:rPr>
            <a:t> </a:t>
          </a:r>
          <a:r>
            <a:rPr lang="en-US" sz="2100" kern="1200" dirty="0" err="1" smtClean="0">
              <a:latin typeface="Franklin Gothic Medium Cond" panose="020B0606030402020204" pitchFamily="34" charset="0"/>
            </a:rPr>
            <a:t>Dvlp</a:t>
          </a:r>
          <a:r>
            <a:rPr lang="en-US" sz="2100" kern="1200" dirty="0" smtClean="0">
              <a:latin typeface="Franklin Gothic Medium Cond" panose="020B0606030402020204" pitchFamily="34" charset="0"/>
            </a:rPr>
            <a:t> co. ltd</a:t>
          </a:r>
          <a:endParaRPr lang="en-US" sz="2100" kern="1200" dirty="0">
            <a:latin typeface="Franklin Gothic Medium Cond" panose="020B0606030402020204" pitchFamily="34" charset="0"/>
          </a:endParaRPr>
        </a:p>
      </dsp:txBody>
      <dsp:txXfrm>
        <a:off x="4279854" y="1057598"/>
        <a:ext cx="1287076" cy="877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FABBE-0370-48C5-992E-12FAC3A94ABA}">
      <dsp:nvSpPr>
        <dsp:cNvPr id="0" name=""/>
        <dsp:cNvSpPr/>
      </dsp:nvSpPr>
      <dsp:spPr>
        <a:xfrm>
          <a:off x="5039" y="1447"/>
          <a:ext cx="8787846"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SBI Act 1955 (Corporation)</a:t>
          </a:r>
          <a:endParaRPr lang="en-US" sz="4700" kern="1200" dirty="0"/>
        </a:p>
      </dsp:txBody>
      <dsp:txXfrm>
        <a:off x="35285" y="31693"/>
        <a:ext cx="8727354" cy="972170"/>
      </dsp:txXfrm>
    </dsp:sp>
    <dsp:sp modelId="{BF02C45F-DABF-4E5C-A997-24F431916675}">
      <dsp:nvSpPr>
        <dsp:cNvPr id="0" name=""/>
        <dsp:cNvSpPr/>
      </dsp:nvSpPr>
      <dsp:spPr>
        <a:xfrm>
          <a:off x="5039" y="1183742"/>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Banking ltd.</a:t>
          </a:r>
          <a:endParaRPr lang="en-US" sz="2800" kern="1200" dirty="0"/>
        </a:p>
      </dsp:txBody>
      <dsp:txXfrm>
        <a:off x="35285" y="1213988"/>
        <a:ext cx="1612746" cy="972170"/>
      </dsp:txXfrm>
    </dsp:sp>
    <dsp:sp modelId="{B347AE84-6316-4A7C-96FA-FC682ACF7131}">
      <dsp:nvSpPr>
        <dsp:cNvPr id="0" name=""/>
        <dsp:cNvSpPr/>
      </dsp:nvSpPr>
      <dsp:spPr>
        <a:xfrm>
          <a:off x="5039" y="2366038"/>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strike="sngStrike" kern="1200" dirty="0" smtClean="0"/>
            <a:t>5 “Subsidiaries”</a:t>
          </a:r>
          <a:endParaRPr lang="en-US" sz="2000" strike="sngStrike" kern="1200" dirty="0"/>
        </a:p>
      </dsp:txBody>
      <dsp:txXfrm>
        <a:off x="35285" y="2396284"/>
        <a:ext cx="1612746" cy="972170"/>
      </dsp:txXfrm>
    </dsp:sp>
    <dsp:sp modelId="{8C29AA43-F7FC-45FB-8413-5DABD8AE345C}">
      <dsp:nvSpPr>
        <dsp:cNvPr id="0" name=""/>
        <dsp:cNvSpPr/>
      </dsp:nvSpPr>
      <dsp:spPr>
        <a:xfrm>
          <a:off x="1818829" y="1183742"/>
          <a:ext cx="3416752"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Life Insurance</a:t>
          </a:r>
          <a:endParaRPr lang="en-US" sz="2800" kern="1200" dirty="0"/>
        </a:p>
      </dsp:txBody>
      <dsp:txXfrm>
        <a:off x="1849075" y="1213988"/>
        <a:ext cx="3356260" cy="972170"/>
      </dsp:txXfrm>
    </dsp:sp>
    <dsp:sp modelId="{4C08B431-AA4D-42FC-9E5D-648B6333D674}">
      <dsp:nvSpPr>
        <dsp:cNvPr id="0" name=""/>
        <dsp:cNvSpPr/>
      </dsp:nvSpPr>
      <dsp:spPr>
        <a:xfrm>
          <a:off x="1818829" y="2366038"/>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SBI : 74%</a:t>
          </a:r>
          <a:endParaRPr lang="en-US" sz="2000" kern="1200" dirty="0"/>
        </a:p>
      </dsp:txBody>
      <dsp:txXfrm>
        <a:off x="1849075" y="2396284"/>
        <a:ext cx="1612746" cy="972170"/>
      </dsp:txXfrm>
    </dsp:sp>
    <dsp:sp modelId="{BD404557-B90C-4A26-831C-AFAE6C897FA2}">
      <dsp:nvSpPr>
        <dsp:cNvPr id="0" name=""/>
        <dsp:cNvSpPr/>
      </dsp:nvSpPr>
      <dsp:spPr>
        <a:xfrm>
          <a:off x="3562343" y="2366038"/>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26% BNP Paribas </a:t>
          </a:r>
          <a:r>
            <a:rPr lang="en-US" sz="2000" kern="1200" dirty="0" err="1" smtClean="0"/>
            <a:t>Cardif</a:t>
          </a:r>
          <a:endParaRPr lang="en-US" sz="2000" kern="1200" dirty="0"/>
        </a:p>
      </dsp:txBody>
      <dsp:txXfrm>
        <a:off x="3592589" y="2396284"/>
        <a:ext cx="1612746" cy="972170"/>
      </dsp:txXfrm>
    </dsp:sp>
    <dsp:sp modelId="{6E5A183F-9CC1-4EBD-AE4F-286DF228B3D4}">
      <dsp:nvSpPr>
        <dsp:cNvPr id="0" name=""/>
        <dsp:cNvSpPr/>
      </dsp:nvSpPr>
      <dsp:spPr>
        <a:xfrm>
          <a:off x="5376133" y="1183742"/>
          <a:ext cx="3416752"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General Insurance</a:t>
          </a:r>
          <a:endParaRPr lang="en-US" sz="2800" kern="1200" dirty="0"/>
        </a:p>
      </dsp:txBody>
      <dsp:txXfrm>
        <a:off x="5406379" y="1213988"/>
        <a:ext cx="3356260" cy="972170"/>
      </dsp:txXfrm>
    </dsp:sp>
    <dsp:sp modelId="{14FF9852-604B-4983-BC59-E29A96066A7F}">
      <dsp:nvSpPr>
        <dsp:cNvPr id="0" name=""/>
        <dsp:cNvSpPr/>
      </dsp:nvSpPr>
      <dsp:spPr>
        <a:xfrm>
          <a:off x="5376133" y="2366038"/>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SBI: 74% </a:t>
          </a:r>
          <a:endParaRPr lang="en-US" sz="2000" kern="1200" dirty="0"/>
        </a:p>
      </dsp:txBody>
      <dsp:txXfrm>
        <a:off x="5406379" y="2396284"/>
        <a:ext cx="1612746" cy="972170"/>
      </dsp:txXfrm>
    </dsp:sp>
    <dsp:sp modelId="{D4F39D23-E043-48A5-AAC5-95D48DEF6D02}">
      <dsp:nvSpPr>
        <dsp:cNvPr id="0" name=""/>
        <dsp:cNvSpPr/>
      </dsp:nvSpPr>
      <dsp:spPr>
        <a:xfrm>
          <a:off x="7119647" y="2366038"/>
          <a:ext cx="1673238" cy="1032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26% Insurance Australia Group</a:t>
          </a:r>
          <a:endParaRPr lang="en-US" sz="2000" kern="1200" dirty="0"/>
        </a:p>
      </dsp:txBody>
      <dsp:txXfrm>
        <a:off x="7149893" y="2396284"/>
        <a:ext cx="1612746" cy="97217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C1773-BC49-472D-B3C6-9417E25F508E}">
      <dsp:nvSpPr>
        <dsp:cNvPr id="0" name=""/>
        <dsp:cNvSpPr/>
      </dsp:nvSpPr>
      <dsp:spPr>
        <a:xfrm>
          <a:off x="42" y="38662"/>
          <a:ext cx="4111139" cy="12068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smtClean="0"/>
            <a:t>4 schedules</a:t>
          </a:r>
          <a:endParaRPr lang="en-US" sz="3500" kern="1200" dirty="0"/>
        </a:p>
      </dsp:txBody>
      <dsp:txXfrm>
        <a:off x="42" y="38662"/>
        <a:ext cx="4111139" cy="1206892"/>
      </dsp:txXfrm>
    </dsp:sp>
    <dsp:sp modelId="{F1331407-23B2-4726-B4B0-3112F5CECAF7}">
      <dsp:nvSpPr>
        <dsp:cNvPr id="0" name=""/>
        <dsp:cNvSpPr/>
      </dsp:nvSpPr>
      <dsp:spPr>
        <a:xfrm>
          <a:off x="42" y="1245555"/>
          <a:ext cx="4111139" cy="40291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kern="1200" dirty="0" smtClean="0"/>
            <a:t>A,B,C,D: depending on investment, profit etc.</a:t>
          </a:r>
          <a:endParaRPr lang="en-US" sz="3500" kern="1200" dirty="0"/>
        </a:p>
        <a:p>
          <a:pPr marL="285750" lvl="1" indent="-285750" algn="l" defTabSz="1555750">
            <a:lnSpc>
              <a:spcPct val="90000"/>
            </a:lnSpc>
            <a:spcBef>
              <a:spcPct val="0"/>
            </a:spcBef>
            <a:spcAft>
              <a:spcPct val="15000"/>
            </a:spcAft>
            <a:buChar char="••"/>
          </a:pPr>
          <a:r>
            <a:rPr lang="en-US" sz="3500" kern="1200" dirty="0" smtClean="0"/>
            <a:t>Salary of executives</a:t>
          </a:r>
          <a:endParaRPr lang="en-US" sz="3500" kern="1200" dirty="0"/>
        </a:p>
        <a:p>
          <a:pPr marL="285750" lvl="1" indent="-285750" algn="l" defTabSz="1555750">
            <a:lnSpc>
              <a:spcPct val="90000"/>
            </a:lnSpc>
            <a:spcBef>
              <a:spcPct val="0"/>
            </a:spcBef>
            <a:spcAft>
              <a:spcPct val="15000"/>
            </a:spcAft>
            <a:buChar char="••"/>
          </a:pPr>
          <a:r>
            <a:rPr lang="en-US" sz="3500" kern="1200" dirty="0" smtClean="0"/>
            <a:t>“</a:t>
          </a:r>
          <a:r>
            <a:rPr lang="en-US" sz="3500" kern="1200" dirty="0" err="1" smtClean="0"/>
            <a:t>Ratna</a:t>
          </a:r>
          <a:r>
            <a:rPr lang="en-US" sz="3500" kern="1200" dirty="0" smtClean="0"/>
            <a:t> Status”</a:t>
          </a:r>
          <a:endParaRPr lang="en-US" sz="3500" kern="1200" dirty="0"/>
        </a:p>
      </dsp:txBody>
      <dsp:txXfrm>
        <a:off x="42" y="1245555"/>
        <a:ext cx="4111139" cy="4029145"/>
      </dsp:txXfrm>
    </dsp:sp>
    <dsp:sp modelId="{2866A689-F420-4580-8AF9-FA4B4529AA2A}">
      <dsp:nvSpPr>
        <dsp:cNvPr id="0" name=""/>
        <dsp:cNvSpPr/>
      </dsp:nvSpPr>
      <dsp:spPr>
        <a:xfrm>
          <a:off x="4686742" y="38662"/>
          <a:ext cx="4111139" cy="12068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err="1" smtClean="0"/>
            <a:t>Ratna</a:t>
          </a:r>
          <a:r>
            <a:rPr lang="en-US" sz="3500" kern="1200" dirty="0" smtClean="0"/>
            <a:t>: depending on profitability</a:t>
          </a:r>
          <a:endParaRPr lang="en-US" sz="3500" kern="1200" dirty="0"/>
        </a:p>
      </dsp:txBody>
      <dsp:txXfrm>
        <a:off x="4686742" y="38662"/>
        <a:ext cx="4111139" cy="1206892"/>
      </dsp:txXfrm>
    </dsp:sp>
    <dsp:sp modelId="{0F4AB595-3035-45A9-8B48-C3A13C9D66BA}">
      <dsp:nvSpPr>
        <dsp:cNvPr id="0" name=""/>
        <dsp:cNvSpPr/>
      </dsp:nvSpPr>
      <dsp:spPr>
        <a:xfrm>
          <a:off x="4686742" y="1245555"/>
          <a:ext cx="4111139" cy="40291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en-US" sz="3500" i="1" kern="1200" dirty="0" err="1" smtClean="0"/>
            <a:t>Maharatna</a:t>
          </a:r>
          <a:endParaRPr lang="en-US" sz="3500" i="1" kern="1200" dirty="0"/>
        </a:p>
        <a:p>
          <a:pPr marL="285750" lvl="1" indent="-285750" algn="l" defTabSz="1555750">
            <a:lnSpc>
              <a:spcPct val="90000"/>
            </a:lnSpc>
            <a:spcBef>
              <a:spcPct val="0"/>
            </a:spcBef>
            <a:spcAft>
              <a:spcPct val="15000"/>
            </a:spcAft>
            <a:buChar char="••"/>
          </a:pPr>
          <a:r>
            <a:rPr lang="en-US" sz="3500" i="1" kern="1200" dirty="0" err="1" smtClean="0"/>
            <a:t>Navratna</a:t>
          </a:r>
          <a:endParaRPr lang="en-US" sz="3500" i="1" kern="1200" dirty="0"/>
        </a:p>
        <a:p>
          <a:pPr marL="285750" lvl="1" indent="-285750" algn="l" defTabSz="1555750">
            <a:lnSpc>
              <a:spcPct val="90000"/>
            </a:lnSpc>
            <a:spcBef>
              <a:spcPct val="0"/>
            </a:spcBef>
            <a:spcAft>
              <a:spcPct val="15000"/>
            </a:spcAft>
            <a:buChar char="••"/>
          </a:pPr>
          <a:r>
            <a:rPr lang="en-US" sz="3500" i="1" kern="1200" dirty="0" err="1" smtClean="0"/>
            <a:t>Miniratna</a:t>
          </a:r>
          <a:r>
            <a:rPr lang="en-US" sz="3500" i="1" kern="1200" dirty="0" smtClean="0"/>
            <a:t>-I</a:t>
          </a:r>
          <a:endParaRPr lang="en-US" sz="3500" i="1" kern="1200" dirty="0"/>
        </a:p>
        <a:p>
          <a:pPr marL="285750" lvl="1" indent="-285750" algn="l" defTabSz="1555750">
            <a:lnSpc>
              <a:spcPct val="90000"/>
            </a:lnSpc>
            <a:spcBef>
              <a:spcPct val="0"/>
            </a:spcBef>
            <a:spcAft>
              <a:spcPct val="15000"/>
            </a:spcAft>
            <a:buChar char="••"/>
          </a:pPr>
          <a:r>
            <a:rPr lang="en-US" sz="3500" i="1" kern="1200" dirty="0" err="1" smtClean="0"/>
            <a:t>Miniratna</a:t>
          </a:r>
          <a:r>
            <a:rPr lang="en-US" sz="3500" i="1" kern="1200" dirty="0" smtClean="0"/>
            <a:t>-II</a:t>
          </a:r>
          <a:endParaRPr lang="en-US" sz="3500" i="1" kern="1200" dirty="0"/>
        </a:p>
        <a:p>
          <a:pPr marL="285750" lvl="1" indent="-285750" algn="l" defTabSz="1555750">
            <a:lnSpc>
              <a:spcPct val="90000"/>
            </a:lnSpc>
            <a:spcBef>
              <a:spcPct val="0"/>
            </a:spcBef>
            <a:spcAft>
              <a:spcPct val="15000"/>
            </a:spcAft>
            <a:buChar char="••"/>
          </a:pPr>
          <a:r>
            <a:rPr lang="en-US" sz="3500" kern="1200" dirty="0" smtClean="0"/>
            <a:t>Advantages: autonomy- investment M&amp;A etc.</a:t>
          </a:r>
          <a:endParaRPr lang="en-US" sz="3500" kern="1200" dirty="0"/>
        </a:p>
      </dsp:txBody>
      <dsp:txXfrm>
        <a:off x="4686742" y="1245555"/>
        <a:ext cx="4111139" cy="402914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77F88-3749-47F5-8E57-E713DE397209}">
      <dsp:nvSpPr>
        <dsp:cNvPr id="0" name=""/>
        <dsp:cNvSpPr/>
      </dsp:nvSpPr>
      <dsp:spPr>
        <a:xfrm>
          <a:off x="3784" y="435352"/>
          <a:ext cx="1988768" cy="49719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Aviation</a:t>
          </a:r>
          <a:endParaRPr lang="en-US" sz="3200" kern="1200" dirty="0"/>
        </a:p>
      </dsp:txBody>
      <dsp:txXfrm>
        <a:off x="18346" y="449914"/>
        <a:ext cx="1959644" cy="468068"/>
      </dsp:txXfrm>
    </dsp:sp>
    <dsp:sp modelId="{6D21DFE7-C0A3-4D71-A291-4776CEF3CBC4}">
      <dsp:nvSpPr>
        <dsp:cNvPr id="0" name=""/>
        <dsp:cNvSpPr/>
      </dsp:nvSpPr>
      <dsp:spPr>
        <a:xfrm rot="5400000">
          <a:off x="954664" y="97604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3B684966-5353-455C-8107-154AED97EFC0}">
      <dsp:nvSpPr>
        <dsp:cNvPr id="0" name=""/>
        <dsp:cNvSpPr/>
      </dsp:nvSpPr>
      <dsp:spPr>
        <a:xfrm>
          <a:off x="3784" y="1106561"/>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“07: Air India</a:t>
          </a:r>
          <a:endParaRPr lang="en-US" sz="1800" kern="1200" dirty="0"/>
        </a:p>
      </dsp:txBody>
      <dsp:txXfrm>
        <a:off x="18346" y="1121123"/>
        <a:ext cx="1959644" cy="468068"/>
      </dsp:txXfrm>
    </dsp:sp>
    <dsp:sp modelId="{9FD7EDAD-039C-49EA-A2FC-7902087F1F26}">
      <dsp:nvSpPr>
        <dsp:cNvPr id="0" name=""/>
        <dsp:cNvSpPr/>
      </dsp:nvSpPr>
      <dsp:spPr>
        <a:xfrm rot="5400000">
          <a:off x="954664" y="164725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100165E-3DD0-40E9-9014-DA1BA547C5D2}">
      <dsp:nvSpPr>
        <dsp:cNvPr id="0" name=""/>
        <dsp:cNvSpPr/>
      </dsp:nvSpPr>
      <dsp:spPr>
        <a:xfrm>
          <a:off x="3784" y="1777770"/>
          <a:ext cx="1988768" cy="497192"/>
        </a:xfrm>
        <a:prstGeom prst="roundRect">
          <a:avLst>
            <a:gd name="adj" fmla="val 10000"/>
          </a:avLst>
        </a:prstGeom>
        <a:solidFill>
          <a:schemeClr val="accent2">
            <a:lumMod val="60000"/>
            <a:lumOff val="40000"/>
            <a:alpha val="9000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strike="sngStrike" kern="1200" dirty="0" smtClean="0"/>
            <a:t>Indian Airlines</a:t>
          </a:r>
          <a:endParaRPr lang="en-US" sz="1800" strike="sngStrike" kern="1200" dirty="0"/>
        </a:p>
      </dsp:txBody>
      <dsp:txXfrm>
        <a:off x="18346" y="1792332"/>
        <a:ext cx="1959644" cy="468068"/>
      </dsp:txXfrm>
    </dsp:sp>
    <dsp:sp modelId="{5914C7C3-BE5B-4F9D-97A3-DCE1180C09DF}">
      <dsp:nvSpPr>
        <dsp:cNvPr id="0" name=""/>
        <dsp:cNvSpPr/>
      </dsp:nvSpPr>
      <dsp:spPr>
        <a:xfrm>
          <a:off x="2270980" y="435352"/>
          <a:ext cx="1988768" cy="49719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PSB</a:t>
          </a:r>
          <a:endParaRPr lang="en-US" sz="3200" kern="1200" dirty="0"/>
        </a:p>
      </dsp:txBody>
      <dsp:txXfrm>
        <a:off x="2285542" y="449914"/>
        <a:ext cx="1959644" cy="468068"/>
      </dsp:txXfrm>
    </dsp:sp>
    <dsp:sp modelId="{9F654FD4-7B54-4FCF-A458-68B2477C911F}">
      <dsp:nvSpPr>
        <dsp:cNvPr id="0" name=""/>
        <dsp:cNvSpPr/>
      </dsp:nvSpPr>
      <dsp:spPr>
        <a:xfrm rot="5400000">
          <a:off x="3221860" y="97604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CAEC2F0-68EF-4A03-AF0B-309FCF3BE1A6}">
      <dsp:nvSpPr>
        <dsp:cNvPr id="0" name=""/>
        <dsp:cNvSpPr/>
      </dsp:nvSpPr>
      <dsp:spPr>
        <a:xfrm>
          <a:off x="2270980" y="1106561"/>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“17: SBI </a:t>
          </a:r>
          <a:endParaRPr lang="en-US" sz="1800" kern="1200" dirty="0"/>
        </a:p>
      </dsp:txBody>
      <dsp:txXfrm>
        <a:off x="2285542" y="1121123"/>
        <a:ext cx="1959644" cy="468068"/>
      </dsp:txXfrm>
    </dsp:sp>
    <dsp:sp modelId="{D0A69178-C84A-42DD-86D8-90CC004C3FF2}">
      <dsp:nvSpPr>
        <dsp:cNvPr id="0" name=""/>
        <dsp:cNvSpPr/>
      </dsp:nvSpPr>
      <dsp:spPr>
        <a:xfrm rot="5400000">
          <a:off x="3221860" y="164725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883BFDA6-A521-41FE-B574-314870068A69}">
      <dsp:nvSpPr>
        <dsp:cNvPr id="0" name=""/>
        <dsp:cNvSpPr/>
      </dsp:nvSpPr>
      <dsp:spPr>
        <a:xfrm>
          <a:off x="2270980" y="1777770"/>
          <a:ext cx="1988768" cy="497192"/>
        </a:xfrm>
        <a:prstGeom prst="roundRect">
          <a:avLst>
            <a:gd name="adj" fmla="val 10000"/>
          </a:avLst>
        </a:prstGeom>
        <a:solidFill>
          <a:schemeClr val="accent2">
            <a:lumMod val="60000"/>
            <a:lumOff val="40000"/>
            <a:alpha val="9000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strike="sngStrike" kern="1200" dirty="0" smtClean="0"/>
            <a:t>5 </a:t>
          </a:r>
          <a:r>
            <a:rPr lang="en-US" sz="1800" strike="sngStrike" kern="1200" dirty="0" err="1" smtClean="0"/>
            <a:t>asso</a:t>
          </a:r>
          <a:r>
            <a:rPr lang="en-US" sz="1800" strike="sngStrike" kern="1200" dirty="0" smtClean="0"/>
            <a:t>.</a:t>
          </a:r>
          <a:endParaRPr lang="en-US" sz="1800" strike="sngStrike" kern="1200" dirty="0"/>
        </a:p>
      </dsp:txBody>
      <dsp:txXfrm>
        <a:off x="2285542" y="1792332"/>
        <a:ext cx="1959644" cy="468068"/>
      </dsp:txXfrm>
    </dsp:sp>
    <dsp:sp modelId="{C935788C-5CFB-4AD1-A3E7-CED3D02873DC}">
      <dsp:nvSpPr>
        <dsp:cNvPr id="0" name=""/>
        <dsp:cNvSpPr/>
      </dsp:nvSpPr>
      <dsp:spPr>
        <a:xfrm rot="5400000">
          <a:off x="3221860" y="2318467"/>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8B2AC76D-0EC4-441F-9761-77AC1DB1E266}">
      <dsp:nvSpPr>
        <dsp:cNvPr id="0" name=""/>
        <dsp:cNvSpPr/>
      </dsp:nvSpPr>
      <dsp:spPr>
        <a:xfrm>
          <a:off x="2270980" y="2448980"/>
          <a:ext cx="1988768" cy="497192"/>
        </a:xfrm>
        <a:prstGeom prst="roundRect">
          <a:avLst>
            <a:gd name="adj" fmla="val 10000"/>
          </a:avLst>
        </a:prstGeom>
        <a:solidFill>
          <a:schemeClr val="accent2">
            <a:lumMod val="60000"/>
            <a:lumOff val="40000"/>
            <a:alpha val="9000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strike="sngStrike" kern="1200" dirty="0" smtClean="0"/>
            <a:t>BMB</a:t>
          </a:r>
          <a:endParaRPr lang="en-US" sz="1800" strike="sngStrike" kern="1200" dirty="0"/>
        </a:p>
      </dsp:txBody>
      <dsp:txXfrm>
        <a:off x="2285542" y="2463542"/>
        <a:ext cx="1959644" cy="468068"/>
      </dsp:txXfrm>
    </dsp:sp>
    <dsp:sp modelId="{B3041D57-3AFC-4A24-8F90-4A4102AB1618}">
      <dsp:nvSpPr>
        <dsp:cNvPr id="0" name=""/>
        <dsp:cNvSpPr/>
      </dsp:nvSpPr>
      <dsp:spPr>
        <a:xfrm>
          <a:off x="4538176" y="435352"/>
          <a:ext cx="1988768" cy="49719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Telecom</a:t>
          </a:r>
          <a:endParaRPr lang="en-US" sz="3200" kern="1200" dirty="0"/>
        </a:p>
      </dsp:txBody>
      <dsp:txXfrm>
        <a:off x="4552738" y="449914"/>
        <a:ext cx="1959644" cy="468068"/>
      </dsp:txXfrm>
    </dsp:sp>
    <dsp:sp modelId="{9109907C-3367-4251-9222-30CE52896600}">
      <dsp:nvSpPr>
        <dsp:cNvPr id="0" name=""/>
        <dsp:cNvSpPr/>
      </dsp:nvSpPr>
      <dsp:spPr>
        <a:xfrm rot="5400000">
          <a:off x="5489056" y="97604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EBB20D9D-B006-4091-907F-3ED450B7353F}">
      <dsp:nvSpPr>
        <dsp:cNvPr id="0" name=""/>
        <dsp:cNvSpPr/>
      </dsp:nvSpPr>
      <dsp:spPr>
        <a:xfrm>
          <a:off x="4538176" y="1106561"/>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“86: MTNL (Delhi, Mumbai)</a:t>
          </a:r>
          <a:endParaRPr lang="en-US" sz="1800" kern="1200" dirty="0"/>
        </a:p>
      </dsp:txBody>
      <dsp:txXfrm>
        <a:off x="4552738" y="1121123"/>
        <a:ext cx="1959644" cy="468068"/>
      </dsp:txXfrm>
    </dsp:sp>
    <dsp:sp modelId="{3444CD2A-6231-4D9F-8A3B-6C484A6A3F00}">
      <dsp:nvSpPr>
        <dsp:cNvPr id="0" name=""/>
        <dsp:cNvSpPr/>
      </dsp:nvSpPr>
      <dsp:spPr>
        <a:xfrm rot="5400000">
          <a:off x="5489056" y="164725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917ED359-B19C-402C-893A-CD79CC72338F}">
      <dsp:nvSpPr>
        <dsp:cNvPr id="0" name=""/>
        <dsp:cNvSpPr/>
      </dsp:nvSpPr>
      <dsp:spPr>
        <a:xfrm>
          <a:off x="4538176" y="1777770"/>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2000: BSNL for rest of </a:t>
          </a:r>
          <a:r>
            <a:rPr lang="en-US" sz="1800" kern="1200" dirty="0" err="1" smtClean="0"/>
            <a:t>india</a:t>
          </a:r>
          <a:endParaRPr lang="en-US" sz="1800" kern="1200" dirty="0"/>
        </a:p>
      </dsp:txBody>
      <dsp:txXfrm>
        <a:off x="4552738" y="1792332"/>
        <a:ext cx="1959644" cy="468068"/>
      </dsp:txXfrm>
    </dsp:sp>
    <dsp:sp modelId="{B9FE7537-3739-4DF9-8461-32C696BB156A}">
      <dsp:nvSpPr>
        <dsp:cNvPr id="0" name=""/>
        <dsp:cNvSpPr/>
      </dsp:nvSpPr>
      <dsp:spPr>
        <a:xfrm rot="5400000">
          <a:off x="5489056" y="2318467"/>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160D49B-078E-4EA6-A542-54CE9B20BC34}">
      <dsp:nvSpPr>
        <dsp:cNvPr id="0" name=""/>
        <dsp:cNvSpPr/>
      </dsp:nvSpPr>
      <dsp:spPr>
        <a:xfrm>
          <a:off x="4538176" y="2448980"/>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02: </a:t>
          </a:r>
          <a:r>
            <a:rPr lang="en-US" sz="1800" kern="1200" dirty="0" err="1" smtClean="0"/>
            <a:t>Pramod</a:t>
          </a:r>
          <a:r>
            <a:rPr lang="en-US" sz="1800" kern="1200" dirty="0" smtClean="0"/>
            <a:t> Mahajan proposed</a:t>
          </a:r>
          <a:endParaRPr lang="en-US" sz="1800" kern="1200" dirty="0"/>
        </a:p>
      </dsp:txBody>
      <dsp:txXfrm>
        <a:off x="4552738" y="2463542"/>
        <a:ext cx="1959644" cy="468068"/>
      </dsp:txXfrm>
    </dsp:sp>
    <dsp:sp modelId="{DEDA6758-F588-471D-8E4E-C3FF96C0DFF4}">
      <dsp:nvSpPr>
        <dsp:cNvPr id="0" name=""/>
        <dsp:cNvSpPr/>
      </dsp:nvSpPr>
      <dsp:spPr>
        <a:xfrm rot="5400000">
          <a:off x="5489056" y="2989676"/>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4AE60171-8EF7-484B-B1B4-1025CB7CD2A8}">
      <dsp:nvSpPr>
        <dsp:cNvPr id="0" name=""/>
        <dsp:cNvSpPr/>
      </dsp:nvSpPr>
      <dsp:spPr>
        <a:xfrm>
          <a:off x="4538176" y="3120189"/>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2017: talks, but ‘ no decision yet’</a:t>
          </a:r>
          <a:endParaRPr lang="en-US" sz="1800" kern="1200" dirty="0"/>
        </a:p>
      </dsp:txBody>
      <dsp:txXfrm>
        <a:off x="4552738" y="3134751"/>
        <a:ext cx="1959644" cy="468068"/>
      </dsp:txXfrm>
    </dsp:sp>
    <dsp:sp modelId="{9906CA4B-0F75-47C4-BFE0-79DF43BA6E53}">
      <dsp:nvSpPr>
        <dsp:cNvPr id="0" name=""/>
        <dsp:cNvSpPr/>
      </dsp:nvSpPr>
      <dsp:spPr>
        <a:xfrm>
          <a:off x="6805372" y="435352"/>
          <a:ext cx="1988768" cy="49719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err="1" smtClean="0"/>
            <a:t>cOMC</a:t>
          </a:r>
          <a:endParaRPr lang="en-US" sz="3200" kern="1200" dirty="0"/>
        </a:p>
      </dsp:txBody>
      <dsp:txXfrm>
        <a:off x="6819934" y="449914"/>
        <a:ext cx="1959644" cy="468068"/>
      </dsp:txXfrm>
    </dsp:sp>
    <dsp:sp modelId="{E95697AB-A164-434F-AD5A-D84E41DCA6FB}">
      <dsp:nvSpPr>
        <dsp:cNvPr id="0" name=""/>
        <dsp:cNvSpPr/>
      </dsp:nvSpPr>
      <dsp:spPr>
        <a:xfrm rot="5400000">
          <a:off x="7756252" y="97604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664C86C1-21EE-4700-87ED-3CD8D5E15AE4}">
      <dsp:nvSpPr>
        <dsp:cNvPr id="0" name=""/>
        <dsp:cNvSpPr/>
      </dsp:nvSpPr>
      <dsp:spPr>
        <a:xfrm>
          <a:off x="6805372" y="1106561"/>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“Oil Major”</a:t>
          </a:r>
          <a:endParaRPr lang="en-US" sz="1800" kern="1200" dirty="0"/>
        </a:p>
      </dsp:txBody>
      <dsp:txXfrm>
        <a:off x="6819934" y="1121123"/>
        <a:ext cx="1959644" cy="468068"/>
      </dsp:txXfrm>
    </dsp:sp>
    <dsp:sp modelId="{71AF109C-7FC6-441F-8665-B866728CA4C4}">
      <dsp:nvSpPr>
        <dsp:cNvPr id="0" name=""/>
        <dsp:cNvSpPr/>
      </dsp:nvSpPr>
      <dsp:spPr>
        <a:xfrm rot="5400000">
          <a:off x="7756252" y="1647258"/>
          <a:ext cx="87008" cy="87008"/>
        </a:xfrm>
        <a:prstGeom prst="rightArrow">
          <a:avLst>
            <a:gd name="adj1" fmla="val 667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61314AF-5907-444A-B387-8090DDEBA81E}">
      <dsp:nvSpPr>
        <dsp:cNvPr id="0" name=""/>
        <dsp:cNvSpPr/>
      </dsp:nvSpPr>
      <dsp:spPr>
        <a:xfrm>
          <a:off x="6805372" y="1777770"/>
          <a:ext cx="1988768" cy="497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“17: Budget</a:t>
          </a:r>
          <a:endParaRPr lang="en-US" sz="1800" kern="1200" dirty="0"/>
        </a:p>
      </dsp:txBody>
      <dsp:txXfrm>
        <a:off x="6819934" y="1792332"/>
        <a:ext cx="1959644" cy="46806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B9DB2-A983-4D4C-83D1-8F89EA3F04FB}">
      <dsp:nvSpPr>
        <dsp:cNvPr id="0" name=""/>
        <dsp:cNvSpPr/>
      </dsp:nvSpPr>
      <dsp:spPr>
        <a:xfrm>
          <a:off x="1650271" y="1640778"/>
          <a:ext cx="2106549" cy="1816613"/>
        </a:xfrm>
        <a:prstGeom prst="hexagon">
          <a:avLst>
            <a:gd name="adj" fmla="val 25000"/>
            <a:gd name="vf" fmla="val 115470"/>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33020" rIns="0" bIns="33020" numCol="1" spcCol="1270" anchor="ctr" anchorCtr="0">
          <a:noAutofit/>
        </a:bodyPr>
        <a:lstStyle/>
        <a:p>
          <a:pPr lvl="0" algn="ctr" defTabSz="1155700">
            <a:lnSpc>
              <a:spcPct val="90000"/>
            </a:lnSpc>
            <a:spcBef>
              <a:spcPct val="0"/>
            </a:spcBef>
            <a:spcAft>
              <a:spcPct val="35000"/>
            </a:spcAft>
          </a:pPr>
          <a:r>
            <a:rPr lang="en-US" sz="2600" kern="1200" dirty="0" smtClean="0"/>
            <a:t>Factory Labor reforms</a:t>
          </a:r>
          <a:endParaRPr lang="en-US" sz="2600" kern="1200" dirty="0"/>
        </a:p>
      </dsp:txBody>
      <dsp:txXfrm>
        <a:off x="1977201" y="1922711"/>
        <a:ext cx="1452689" cy="1252747"/>
      </dsp:txXfrm>
    </dsp:sp>
    <dsp:sp modelId="{5D8BC663-8C92-4B12-AA7C-059287626EEA}">
      <dsp:nvSpPr>
        <dsp:cNvPr id="0" name=""/>
        <dsp:cNvSpPr/>
      </dsp:nvSpPr>
      <dsp:spPr>
        <a:xfrm>
          <a:off x="1716054" y="2443006"/>
          <a:ext cx="246133" cy="212436"/>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2072E2-955E-4962-AC3F-C7267C9CA0F0}">
      <dsp:nvSpPr>
        <dsp:cNvPr id="0" name=""/>
        <dsp:cNvSpPr/>
      </dsp:nvSpPr>
      <dsp:spPr>
        <a:xfrm>
          <a:off x="111099" y="662171"/>
          <a:ext cx="1662151" cy="1816613"/>
        </a:xfrm>
        <a:prstGeom prst="hexagon">
          <a:avLst>
            <a:gd name="adj" fmla="val 25000"/>
            <a:gd name="vf" fmla="val 11547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0A9FD4-D1EC-45C7-B1DA-43F4A2B9DC05}">
      <dsp:nvSpPr>
        <dsp:cNvPr id="0" name=""/>
        <dsp:cNvSpPr/>
      </dsp:nvSpPr>
      <dsp:spPr>
        <a:xfrm>
          <a:off x="1324310" y="2228053"/>
          <a:ext cx="246133" cy="212436"/>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370071-44FC-4A60-ACB9-EE024894CBDD}">
      <dsp:nvSpPr>
        <dsp:cNvPr id="0" name=""/>
        <dsp:cNvSpPr/>
      </dsp:nvSpPr>
      <dsp:spPr>
        <a:xfrm>
          <a:off x="3412380" y="662171"/>
          <a:ext cx="2106549" cy="1816613"/>
        </a:xfrm>
        <a:prstGeom prst="hexagon">
          <a:avLst>
            <a:gd name="adj" fmla="val 25000"/>
            <a:gd name="vf" fmla="val 115470"/>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33020" rIns="0" bIns="33020" numCol="1" spcCol="1270" anchor="ctr" anchorCtr="0">
          <a:noAutofit/>
        </a:bodyPr>
        <a:lstStyle/>
        <a:p>
          <a:pPr lvl="0" algn="ctr" defTabSz="1155700">
            <a:lnSpc>
              <a:spcPct val="90000"/>
            </a:lnSpc>
            <a:spcBef>
              <a:spcPct val="0"/>
            </a:spcBef>
            <a:spcAft>
              <a:spcPct val="35000"/>
            </a:spcAft>
          </a:pPr>
          <a:r>
            <a:rPr lang="en-US" sz="2600" strike="sngStrike" kern="1200" dirty="0" smtClean="0"/>
            <a:t>Companies Act DONE. </a:t>
          </a:r>
        </a:p>
        <a:p>
          <a:pPr lvl="0" algn="ctr" defTabSz="1155700">
            <a:lnSpc>
              <a:spcPct val="90000"/>
            </a:lnSpc>
            <a:spcBef>
              <a:spcPct val="0"/>
            </a:spcBef>
            <a:spcAft>
              <a:spcPct val="35000"/>
            </a:spcAft>
          </a:pPr>
          <a:r>
            <a:rPr lang="en-US" sz="2600" strike="sngStrike" kern="1200" dirty="0" smtClean="0">
              <a:hlinkClick xmlns:r="http://schemas.openxmlformats.org/officeDocument/2006/relationships" r:id="rId2"/>
            </a:rPr>
            <a:t>LINK</a:t>
          </a:r>
          <a:endParaRPr lang="en-US" sz="2600" strike="sngStrike" kern="1200" dirty="0"/>
        </a:p>
      </dsp:txBody>
      <dsp:txXfrm>
        <a:off x="3739310" y="944104"/>
        <a:ext cx="1452689" cy="1252747"/>
      </dsp:txXfrm>
    </dsp:sp>
    <dsp:sp modelId="{86434161-D77A-41DA-9466-50EEF4649EC8}">
      <dsp:nvSpPr>
        <dsp:cNvPr id="0" name=""/>
        <dsp:cNvSpPr/>
      </dsp:nvSpPr>
      <dsp:spPr>
        <a:xfrm>
          <a:off x="4847790" y="2228053"/>
          <a:ext cx="246133" cy="212436"/>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10363F-5AB5-4C00-9689-EB45C2EF73CE}">
      <dsp:nvSpPr>
        <dsp:cNvPr id="0" name=""/>
        <dsp:cNvSpPr/>
      </dsp:nvSpPr>
      <dsp:spPr>
        <a:xfrm>
          <a:off x="5173751" y="1640778"/>
          <a:ext cx="2106549" cy="1816613"/>
        </a:xfrm>
        <a:prstGeom prst="hexagon">
          <a:avLst>
            <a:gd name="adj" fmla="val 25000"/>
            <a:gd name="vf" fmla="val 11547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27C5B842-3EA0-4126-B5F6-22F6383BA466}">
      <dsp:nvSpPr>
        <dsp:cNvPr id="0" name=""/>
        <dsp:cNvSpPr/>
      </dsp:nvSpPr>
      <dsp:spPr>
        <a:xfrm>
          <a:off x="5239535" y="2443006"/>
          <a:ext cx="246133" cy="212436"/>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E5769-023D-4A2E-AAE6-E512EFE942E9}">
      <dsp:nvSpPr>
        <dsp:cNvPr id="0" name=""/>
        <dsp:cNvSpPr/>
      </dsp:nvSpPr>
      <dsp:spPr>
        <a:xfrm rot="16200000">
          <a:off x="659702" y="-659702"/>
          <a:ext cx="1728595" cy="3048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WAGES</a:t>
          </a:r>
          <a:endParaRPr lang="en-US" sz="3200" kern="1200" dirty="0"/>
        </a:p>
      </dsp:txBody>
      <dsp:txXfrm rot="5400000">
        <a:off x="-1" y="1"/>
        <a:ext cx="3048000" cy="1296446"/>
      </dsp:txXfrm>
    </dsp:sp>
    <dsp:sp modelId="{47B209A0-C253-4B8E-86C3-A6772DC72191}">
      <dsp:nvSpPr>
        <dsp:cNvPr id="0" name=""/>
        <dsp:cNvSpPr/>
      </dsp:nvSpPr>
      <dsp:spPr>
        <a:xfrm>
          <a:off x="3048000" y="0"/>
          <a:ext cx="3048000" cy="172859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Social Security &amp; Welfare</a:t>
          </a:r>
          <a:endParaRPr lang="en-US" sz="3200" kern="1200" dirty="0"/>
        </a:p>
      </dsp:txBody>
      <dsp:txXfrm>
        <a:off x="3048000" y="0"/>
        <a:ext cx="3048000" cy="1296446"/>
      </dsp:txXfrm>
    </dsp:sp>
    <dsp:sp modelId="{08C712AE-5428-4BC3-B15E-0C65A83CCBD1}">
      <dsp:nvSpPr>
        <dsp:cNvPr id="0" name=""/>
        <dsp:cNvSpPr/>
      </dsp:nvSpPr>
      <dsp:spPr>
        <a:xfrm rot="10800000">
          <a:off x="0" y="1728595"/>
          <a:ext cx="3048000" cy="172859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Safety, Working Condition </a:t>
          </a:r>
          <a:endParaRPr lang="en-US" sz="3200" kern="1200" dirty="0"/>
        </a:p>
      </dsp:txBody>
      <dsp:txXfrm rot="10800000">
        <a:off x="0" y="2160744"/>
        <a:ext cx="3048000" cy="1296446"/>
      </dsp:txXfrm>
    </dsp:sp>
    <dsp:sp modelId="{F36B4316-3D56-4F04-B19B-726C671AB93E}">
      <dsp:nvSpPr>
        <dsp:cNvPr id="0" name=""/>
        <dsp:cNvSpPr/>
      </dsp:nvSpPr>
      <dsp:spPr>
        <a:xfrm rot="5400000">
          <a:off x="3707702" y="1068893"/>
          <a:ext cx="1728595" cy="3048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t>Industrial Relation</a:t>
          </a:r>
          <a:endParaRPr lang="en-US" sz="3200" kern="1200" dirty="0"/>
        </a:p>
      </dsp:txBody>
      <dsp:txXfrm rot="-5400000">
        <a:off x="3047999" y="2160744"/>
        <a:ext cx="3048000" cy="1296446"/>
      </dsp:txXfrm>
    </dsp:sp>
    <dsp:sp modelId="{10F41B6E-DB41-4E48-812A-688F671FDF93}">
      <dsp:nvSpPr>
        <dsp:cNvPr id="0" name=""/>
        <dsp:cNvSpPr/>
      </dsp:nvSpPr>
      <dsp:spPr>
        <a:xfrm>
          <a:off x="2133600" y="1296446"/>
          <a:ext cx="1828800" cy="864297"/>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4 Codes</a:t>
          </a:r>
          <a:endParaRPr lang="en-US" sz="3200" kern="1200" dirty="0"/>
        </a:p>
      </dsp:txBody>
      <dsp:txXfrm>
        <a:off x="2175792" y="1338638"/>
        <a:ext cx="1744416" cy="77991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7E023-3A9D-4973-BAC8-7F600EAF2AA0}">
      <dsp:nvSpPr>
        <dsp:cNvPr id="0" name=""/>
        <dsp:cNvSpPr/>
      </dsp:nvSpPr>
      <dsp:spPr>
        <a:xfrm>
          <a:off x="298487" y="583894"/>
          <a:ext cx="1607643" cy="2197074"/>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C86DBF-B8C5-413F-96BE-0CEA020B6BAD}">
      <dsp:nvSpPr>
        <dsp:cNvPr id="0" name=""/>
        <dsp:cNvSpPr/>
      </dsp:nvSpPr>
      <dsp:spPr>
        <a:xfrm>
          <a:off x="3771" y="583894"/>
          <a:ext cx="219" cy="439414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93EA3-DE13-46C7-9FB1-844C89B829B6}">
      <dsp:nvSpPr>
        <dsp:cNvPr id="0" name=""/>
        <dsp:cNvSpPr/>
      </dsp:nvSpPr>
      <dsp:spPr>
        <a:xfrm>
          <a:off x="3771" y="2780969"/>
          <a:ext cx="2197074" cy="21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Women Empowerment</a:t>
          </a:r>
          <a:endParaRPr lang="en-US" sz="27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Night shift, safety provisions, overtime..</a:t>
          </a:r>
          <a:endParaRPr lang="en-US" sz="2100" kern="1200" dirty="0">
            <a:latin typeface="Franklin Gothic Medium Cond" panose="020B0606030402020204" pitchFamily="34" charset="0"/>
          </a:endParaRPr>
        </a:p>
      </dsp:txBody>
      <dsp:txXfrm>
        <a:off x="3771" y="2780969"/>
        <a:ext cx="2197074" cy="2197074"/>
      </dsp:txXfrm>
    </dsp:sp>
    <dsp:sp modelId="{17D562E1-B41F-402E-B6E1-551B86AE0B1D}">
      <dsp:nvSpPr>
        <dsp:cNvPr id="0" name=""/>
        <dsp:cNvSpPr/>
      </dsp:nvSpPr>
      <dsp:spPr>
        <a:xfrm>
          <a:off x="2433474" y="583894"/>
          <a:ext cx="1733205" cy="2197074"/>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97202-2125-4AF3-B88F-806FB0137FD6}">
      <dsp:nvSpPr>
        <dsp:cNvPr id="0" name=""/>
        <dsp:cNvSpPr/>
      </dsp:nvSpPr>
      <dsp:spPr>
        <a:xfrm>
          <a:off x="2201540" y="583894"/>
          <a:ext cx="219" cy="439414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241D4E-D7B3-404A-B3EF-45C249167E9A}">
      <dsp:nvSpPr>
        <dsp:cNvPr id="0" name=""/>
        <dsp:cNvSpPr/>
      </dsp:nvSpPr>
      <dsp:spPr>
        <a:xfrm>
          <a:off x="2201540" y="2780969"/>
          <a:ext cx="2197074" cy="21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Amnesties for Workers</a:t>
          </a:r>
          <a:endParaRPr lang="en-US" sz="27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Cooler, spittoon, restroom </a:t>
          </a:r>
          <a:r>
            <a:rPr lang="en-US" sz="2100" kern="1200" dirty="0" err="1" smtClean="0">
              <a:latin typeface="Franklin Gothic Medium Cond" panose="020B0606030402020204" pitchFamily="34" charset="0"/>
            </a:rPr>
            <a:t>etc</a:t>
          </a:r>
          <a:r>
            <a:rPr lang="en-US" sz="2100" kern="1200" dirty="0" smtClean="0">
              <a:latin typeface="Franklin Gothic Medium Cond" panose="020B0606030402020204" pitchFamily="34" charset="0"/>
            </a:rPr>
            <a:t> depending on size.</a:t>
          </a:r>
          <a:endParaRPr lang="en-US" sz="2100" kern="1200" dirty="0">
            <a:latin typeface="Franklin Gothic Medium Cond" panose="020B0606030402020204" pitchFamily="34" charset="0"/>
          </a:endParaRPr>
        </a:p>
      </dsp:txBody>
      <dsp:txXfrm>
        <a:off x="2201540" y="2780969"/>
        <a:ext cx="2197074" cy="2197074"/>
      </dsp:txXfrm>
    </dsp:sp>
    <dsp:sp modelId="{5A9C29E6-2A68-4535-B01D-8A54C4162FB9}">
      <dsp:nvSpPr>
        <dsp:cNvPr id="0" name=""/>
        <dsp:cNvSpPr/>
      </dsp:nvSpPr>
      <dsp:spPr>
        <a:xfrm>
          <a:off x="4631244" y="583894"/>
          <a:ext cx="1733205" cy="2197074"/>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444C3-3B97-45E4-84D5-F5F5B4EF34D8}">
      <dsp:nvSpPr>
        <dsp:cNvPr id="0" name=""/>
        <dsp:cNvSpPr/>
      </dsp:nvSpPr>
      <dsp:spPr>
        <a:xfrm>
          <a:off x="4399310" y="583894"/>
          <a:ext cx="219" cy="439414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1C8C8F-1F6B-457B-86A1-A50047B176E3}">
      <dsp:nvSpPr>
        <dsp:cNvPr id="0" name=""/>
        <dsp:cNvSpPr/>
      </dsp:nvSpPr>
      <dsp:spPr>
        <a:xfrm>
          <a:off x="4399310" y="2780969"/>
          <a:ext cx="2197074" cy="21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Self Certification</a:t>
          </a:r>
          <a:endParaRPr lang="en-US" sz="2700" kern="1200" dirty="0">
            <a:latin typeface="Franklin Gothic Medium Cond" panose="020B0606030402020204" pitchFamily="34" charset="0"/>
          </a:endParaRPr>
        </a:p>
      </dsp:txBody>
      <dsp:txXfrm>
        <a:off x="4399310" y="2780969"/>
        <a:ext cx="2197074" cy="2197074"/>
      </dsp:txXfrm>
    </dsp:sp>
    <dsp:sp modelId="{2AAAD9DD-8E62-4CB5-B0BC-B90E5F48681B}">
      <dsp:nvSpPr>
        <dsp:cNvPr id="0" name=""/>
        <dsp:cNvSpPr/>
      </dsp:nvSpPr>
      <dsp:spPr>
        <a:xfrm>
          <a:off x="6829013" y="841282"/>
          <a:ext cx="1733205" cy="1682299"/>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47295-84D7-4591-A783-FF1B3FB60F82}">
      <dsp:nvSpPr>
        <dsp:cNvPr id="0" name=""/>
        <dsp:cNvSpPr/>
      </dsp:nvSpPr>
      <dsp:spPr>
        <a:xfrm>
          <a:off x="6597079" y="583894"/>
          <a:ext cx="219" cy="439414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2B883D-9E66-4B84-8C30-DDD17EA069C3}">
      <dsp:nvSpPr>
        <dsp:cNvPr id="0" name=""/>
        <dsp:cNvSpPr/>
      </dsp:nvSpPr>
      <dsp:spPr>
        <a:xfrm>
          <a:off x="6597079" y="2780969"/>
          <a:ext cx="2197074" cy="2197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No arrest on minor issues</a:t>
          </a:r>
          <a:endParaRPr lang="en-US" sz="2700" kern="1200" dirty="0">
            <a:latin typeface="Franklin Gothic Medium Cond" panose="020B0606030402020204" pitchFamily="34" charset="0"/>
          </a:endParaRPr>
        </a:p>
      </dsp:txBody>
      <dsp:txXfrm>
        <a:off x="6597079" y="2780969"/>
        <a:ext cx="2197074" cy="21970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78E30-7260-4E2A-9FC6-6636CD849E76}">
      <dsp:nvSpPr>
        <dsp:cNvPr id="0" name=""/>
        <dsp:cNvSpPr/>
      </dsp:nvSpPr>
      <dsp:spPr>
        <a:xfrm>
          <a:off x="604359" y="2640"/>
          <a:ext cx="4171858" cy="2503115"/>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Both union and states can make rules</a:t>
          </a:r>
          <a:endParaRPr lang="en-US" sz="3800" kern="1200" dirty="0"/>
        </a:p>
      </dsp:txBody>
      <dsp:txXfrm>
        <a:off x="604359" y="2640"/>
        <a:ext cx="4171858" cy="2503115"/>
      </dsp:txXfrm>
    </dsp:sp>
    <dsp:sp modelId="{AD78A7A5-0238-4F06-863A-4A38FEB5B4C3}">
      <dsp:nvSpPr>
        <dsp:cNvPr id="0" name=""/>
        <dsp:cNvSpPr/>
      </dsp:nvSpPr>
      <dsp:spPr>
        <a:xfrm>
          <a:off x="5193403" y="2640"/>
          <a:ext cx="4171858" cy="2503115"/>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Quarterly overtime: 50 </a:t>
          </a:r>
          <a:r>
            <a:rPr lang="en-US" sz="3800" kern="1200" dirty="0" err="1" smtClean="0"/>
            <a:t>hrs</a:t>
          </a:r>
          <a:r>
            <a:rPr lang="en-US" sz="3800" kern="1200" dirty="0" smtClean="0"/>
            <a:t>-&gt; 100 </a:t>
          </a:r>
          <a:r>
            <a:rPr lang="en-US" sz="3800" kern="1200" dirty="0" err="1" smtClean="0"/>
            <a:t>hrs</a:t>
          </a:r>
          <a:endParaRPr lang="en-US" sz="3800" kern="1200" dirty="0"/>
        </a:p>
      </dsp:txBody>
      <dsp:txXfrm>
        <a:off x="5193403" y="2640"/>
        <a:ext cx="4171858" cy="2503115"/>
      </dsp:txXfrm>
    </dsp:sp>
    <dsp:sp modelId="{BA8B4E20-4CE6-451B-B0F2-C0C8D5D5FFF7}">
      <dsp:nvSpPr>
        <dsp:cNvPr id="0" name=""/>
        <dsp:cNvSpPr/>
      </dsp:nvSpPr>
      <dsp:spPr>
        <a:xfrm>
          <a:off x="604359" y="2922940"/>
          <a:ext cx="4171858" cy="2503115"/>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Even </a:t>
          </a:r>
          <a:r>
            <a:rPr lang="en-US" sz="3800" kern="1200" dirty="0" err="1" smtClean="0"/>
            <a:t>upto</a:t>
          </a:r>
          <a:r>
            <a:rPr lang="en-US" sz="3800" kern="1200" dirty="0" smtClean="0"/>
            <a:t> 115 </a:t>
          </a:r>
          <a:r>
            <a:rPr lang="en-US" sz="3800" kern="1200" dirty="0" err="1" smtClean="0"/>
            <a:t>hrs</a:t>
          </a:r>
          <a:r>
            <a:rPr lang="en-US" sz="3800" kern="1200" dirty="0" smtClean="0"/>
            <a:t> / quarter </a:t>
          </a:r>
          <a:r>
            <a:rPr lang="en-US" sz="3800" u="sng" kern="1200" dirty="0" smtClean="0"/>
            <a:t>if high workload</a:t>
          </a:r>
          <a:endParaRPr lang="en-US" sz="3800" u="sng" kern="1200" dirty="0"/>
        </a:p>
      </dsp:txBody>
      <dsp:txXfrm>
        <a:off x="604359" y="2922940"/>
        <a:ext cx="4171858" cy="2503115"/>
      </dsp:txXfrm>
    </dsp:sp>
    <dsp:sp modelId="{D31258D2-4B8E-4779-A606-C40C9DDDB76D}">
      <dsp:nvSpPr>
        <dsp:cNvPr id="0" name=""/>
        <dsp:cNvSpPr/>
      </dsp:nvSpPr>
      <dsp:spPr>
        <a:xfrm>
          <a:off x="5193403" y="2922940"/>
          <a:ext cx="4171858" cy="2503115"/>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Even </a:t>
          </a:r>
          <a:r>
            <a:rPr lang="en-US" sz="3800" kern="1200" dirty="0" err="1" smtClean="0"/>
            <a:t>upto</a:t>
          </a:r>
          <a:r>
            <a:rPr lang="en-US" sz="3800" kern="1200" dirty="0" smtClean="0"/>
            <a:t> 125 </a:t>
          </a:r>
          <a:r>
            <a:rPr lang="en-US" sz="3800" kern="1200" dirty="0" err="1" smtClean="0"/>
            <a:t>hrs</a:t>
          </a:r>
          <a:r>
            <a:rPr lang="en-US" sz="3800" kern="1200" dirty="0" smtClean="0"/>
            <a:t> / quarter </a:t>
          </a:r>
          <a:r>
            <a:rPr lang="en-US" sz="3800" u="sng" kern="1200" dirty="0" smtClean="0"/>
            <a:t>if public interest </a:t>
          </a:r>
          <a:r>
            <a:rPr lang="en-US" sz="3800" kern="1200" dirty="0" smtClean="0"/>
            <a:t>e.g. steel production during war</a:t>
          </a:r>
          <a:endParaRPr lang="en-US" sz="3800" kern="1200" dirty="0"/>
        </a:p>
      </dsp:txBody>
      <dsp:txXfrm>
        <a:off x="5193403" y="2922940"/>
        <a:ext cx="4171858" cy="250311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90C91-84EE-45D5-ACAF-72A9A3991E99}">
      <dsp:nvSpPr>
        <dsp:cNvPr id="0" name=""/>
        <dsp:cNvSpPr/>
      </dsp:nvSpPr>
      <dsp:spPr>
        <a:xfrm>
          <a:off x="4894366" y="3230216"/>
          <a:ext cx="649969" cy="91440"/>
        </a:xfrm>
        <a:custGeom>
          <a:avLst/>
          <a:gdLst/>
          <a:ahLst/>
          <a:cxnLst/>
          <a:rect l="0" t="0" r="0" b="0"/>
          <a:pathLst>
            <a:path>
              <a:moveTo>
                <a:pt x="0" y="45720"/>
              </a:moveTo>
              <a:lnTo>
                <a:pt x="649969" y="45720"/>
              </a:lnTo>
            </a:path>
          </a:pathLst>
        </a:custGeom>
        <a:noFill/>
        <a:ln w="1270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03101" y="3259686"/>
        <a:ext cx="32498" cy="32498"/>
      </dsp:txXfrm>
    </dsp:sp>
    <dsp:sp modelId="{865C981E-CF73-4726-A105-68D8CC3A9FBF}">
      <dsp:nvSpPr>
        <dsp:cNvPr id="0" name=""/>
        <dsp:cNvSpPr/>
      </dsp:nvSpPr>
      <dsp:spPr>
        <a:xfrm>
          <a:off x="994548" y="2656681"/>
          <a:ext cx="649969" cy="619254"/>
        </a:xfrm>
        <a:custGeom>
          <a:avLst/>
          <a:gdLst/>
          <a:ahLst/>
          <a:cxnLst/>
          <a:rect l="0" t="0" r="0" b="0"/>
          <a:pathLst>
            <a:path>
              <a:moveTo>
                <a:pt x="0" y="0"/>
              </a:moveTo>
              <a:lnTo>
                <a:pt x="324984" y="0"/>
              </a:lnTo>
              <a:lnTo>
                <a:pt x="324984" y="619254"/>
              </a:lnTo>
              <a:lnTo>
                <a:pt x="649969" y="619254"/>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97089" y="2943865"/>
        <a:ext cx="44886" cy="44886"/>
      </dsp:txXfrm>
    </dsp:sp>
    <dsp:sp modelId="{B16670DB-B673-4807-868C-0704C33EA25A}">
      <dsp:nvSpPr>
        <dsp:cNvPr id="0" name=""/>
        <dsp:cNvSpPr/>
      </dsp:nvSpPr>
      <dsp:spPr>
        <a:xfrm>
          <a:off x="4894366" y="1991706"/>
          <a:ext cx="649969" cy="91440"/>
        </a:xfrm>
        <a:custGeom>
          <a:avLst/>
          <a:gdLst/>
          <a:ahLst/>
          <a:cxnLst/>
          <a:rect l="0" t="0" r="0" b="0"/>
          <a:pathLst>
            <a:path>
              <a:moveTo>
                <a:pt x="0" y="45720"/>
              </a:moveTo>
              <a:lnTo>
                <a:pt x="649969" y="45720"/>
              </a:lnTo>
            </a:path>
          </a:pathLst>
        </a:custGeom>
        <a:noFill/>
        <a:ln w="1270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03101" y="2021177"/>
        <a:ext cx="32498" cy="32498"/>
      </dsp:txXfrm>
    </dsp:sp>
    <dsp:sp modelId="{891E17F2-0005-4BBE-B613-1BFC281C13C8}">
      <dsp:nvSpPr>
        <dsp:cNvPr id="0" name=""/>
        <dsp:cNvSpPr/>
      </dsp:nvSpPr>
      <dsp:spPr>
        <a:xfrm>
          <a:off x="994548" y="2037426"/>
          <a:ext cx="649969" cy="619254"/>
        </a:xfrm>
        <a:custGeom>
          <a:avLst/>
          <a:gdLst/>
          <a:ahLst/>
          <a:cxnLst/>
          <a:rect l="0" t="0" r="0" b="0"/>
          <a:pathLst>
            <a:path>
              <a:moveTo>
                <a:pt x="0" y="619254"/>
              </a:moveTo>
              <a:lnTo>
                <a:pt x="324984" y="619254"/>
              </a:lnTo>
              <a:lnTo>
                <a:pt x="324984" y="0"/>
              </a:lnTo>
              <a:lnTo>
                <a:pt x="649969" y="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97089" y="2324610"/>
        <a:ext cx="44886" cy="44886"/>
      </dsp:txXfrm>
    </dsp:sp>
    <dsp:sp modelId="{77E95B0E-704A-4650-BCEE-3F134704D799}">
      <dsp:nvSpPr>
        <dsp:cNvPr id="0" name=""/>
        <dsp:cNvSpPr/>
      </dsp:nvSpPr>
      <dsp:spPr>
        <a:xfrm rot="16200000">
          <a:off x="-2108242" y="2161277"/>
          <a:ext cx="5214775" cy="99080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t>Payment Method</a:t>
          </a:r>
          <a:endParaRPr lang="en-US" sz="6500" kern="1200" dirty="0"/>
        </a:p>
      </dsp:txBody>
      <dsp:txXfrm>
        <a:off x="-2108242" y="2161277"/>
        <a:ext cx="5214775" cy="990807"/>
      </dsp:txXfrm>
    </dsp:sp>
    <dsp:sp modelId="{1A31A3E8-D305-48AA-9C68-D19B26262068}">
      <dsp:nvSpPr>
        <dsp:cNvPr id="0" name=""/>
        <dsp:cNvSpPr/>
      </dsp:nvSpPr>
      <dsp:spPr>
        <a:xfrm>
          <a:off x="1644518" y="1542023"/>
          <a:ext cx="3249847" cy="99080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Coin and currency</a:t>
          </a:r>
          <a:endParaRPr lang="en-US" sz="3300" kern="1200" dirty="0"/>
        </a:p>
      </dsp:txBody>
      <dsp:txXfrm>
        <a:off x="1644518" y="1542023"/>
        <a:ext cx="3249847" cy="990807"/>
      </dsp:txXfrm>
    </dsp:sp>
    <dsp:sp modelId="{34370933-544C-4211-88CB-86F5750B5332}">
      <dsp:nvSpPr>
        <dsp:cNvPr id="0" name=""/>
        <dsp:cNvSpPr/>
      </dsp:nvSpPr>
      <dsp:spPr>
        <a:xfrm>
          <a:off x="5544335" y="1542023"/>
          <a:ext cx="3249847" cy="99080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By default</a:t>
          </a:r>
          <a:endParaRPr lang="en-US" sz="3300" kern="1200" dirty="0"/>
        </a:p>
      </dsp:txBody>
      <dsp:txXfrm>
        <a:off x="5544335" y="1542023"/>
        <a:ext cx="3249847" cy="990807"/>
      </dsp:txXfrm>
    </dsp:sp>
    <dsp:sp modelId="{A57E06A5-8231-41A3-A544-BB3E3772D6F3}">
      <dsp:nvSpPr>
        <dsp:cNvPr id="0" name=""/>
        <dsp:cNvSpPr/>
      </dsp:nvSpPr>
      <dsp:spPr>
        <a:xfrm>
          <a:off x="1644518" y="2780532"/>
          <a:ext cx="3249847" cy="99080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Cheque / DBT</a:t>
          </a:r>
          <a:endParaRPr lang="en-US" sz="3300" kern="1200" dirty="0"/>
        </a:p>
      </dsp:txBody>
      <dsp:txXfrm>
        <a:off x="1644518" y="2780532"/>
        <a:ext cx="3249847" cy="990807"/>
      </dsp:txXfrm>
    </dsp:sp>
    <dsp:sp modelId="{649EA2B2-2E09-4645-886A-F2792867DECB}">
      <dsp:nvSpPr>
        <dsp:cNvPr id="0" name=""/>
        <dsp:cNvSpPr/>
      </dsp:nvSpPr>
      <dsp:spPr>
        <a:xfrm>
          <a:off x="5544335" y="2780532"/>
          <a:ext cx="3249847" cy="99080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smtClean="0"/>
            <a:t>If worker gives written authorization </a:t>
          </a:r>
          <a:endParaRPr lang="en-US" sz="3300" kern="1200" dirty="0"/>
        </a:p>
      </dsp:txBody>
      <dsp:txXfrm>
        <a:off x="5544335" y="2780532"/>
        <a:ext cx="3249847" cy="99080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458A7-E4AC-4C18-81A3-F0A1FD086C43}">
      <dsp:nvSpPr>
        <dsp:cNvPr id="0" name=""/>
        <dsp:cNvSpPr/>
      </dsp:nvSpPr>
      <dsp:spPr>
        <a:xfrm>
          <a:off x="536046" y="670"/>
          <a:ext cx="2901166" cy="9553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Provision</a:t>
          </a:r>
          <a:endParaRPr lang="en-US" sz="2500" kern="1200" dirty="0"/>
        </a:p>
      </dsp:txBody>
      <dsp:txXfrm>
        <a:off x="1013746" y="670"/>
        <a:ext cx="1945767" cy="955399"/>
      </dsp:txXfrm>
    </dsp:sp>
    <dsp:sp modelId="{D592886F-6247-49F7-8368-93C61FE4E40A}">
      <dsp:nvSpPr>
        <dsp:cNvPr id="0" name=""/>
        <dsp:cNvSpPr/>
      </dsp:nvSpPr>
      <dsp:spPr>
        <a:xfrm>
          <a:off x="3126707" y="81879"/>
          <a:ext cx="1813073"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BEFORE</a:t>
          </a:r>
          <a:endParaRPr lang="en-US" sz="2600" kern="1200" dirty="0"/>
        </a:p>
      </dsp:txBody>
      <dsp:txXfrm>
        <a:off x="3523198" y="81879"/>
        <a:ext cx="1020092" cy="792981"/>
      </dsp:txXfrm>
    </dsp:sp>
    <dsp:sp modelId="{D3F5EFF8-A6AD-4CAC-B234-2CDE83842F98}">
      <dsp:nvSpPr>
        <dsp:cNvPr id="0" name=""/>
        <dsp:cNvSpPr/>
      </dsp:nvSpPr>
      <dsp:spPr>
        <a:xfrm>
          <a:off x="4662237" y="81879"/>
          <a:ext cx="3599641"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AFTER</a:t>
          </a:r>
          <a:endParaRPr lang="en-US" sz="2600" kern="1200" dirty="0"/>
        </a:p>
      </dsp:txBody>
      <dsp:txXfrm>
        <a:off x="5058728" y="81879"/>
        <a:ext cx="2806660" cy="792981"/>
      </dsp:txXfrm>
    </dsp:sp>
    <dsp:sp modelId="{23DA6669-BF50-48A1-8918-C074FE21D033}">
      <dsp:nvSpPr>
        <dsp:cNvPr id="0" name=""/>
        <dsp:cNvSpPr/>
      </dsp:nvSpPr>
      <dsp:spPr>
        <a:xfrm>
          <a:off x="536046" y="1089826"/>
          <a:ext cx="2901166" cy="9553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Paid leave</a:t>
          </a:r>
          <a:endParaRPr lang="en-US" sz="2500" kern="1200" dirty="0"/>
        </a:p>
      </dsp:txBody>
      <dsp:txXfrm>
        <a:off x="1013746" y="1089826"/>
        <a:ext cx="1945767" cy="955399"/>
      </dsp:txXfrm>
    </dsp:sp>
    <dsp:sp modelId="{F0AEEB5A-D3B1-4AE4-BE22-F7A315B4C308}">
      <dsp:nvSpPr>
        <dsp:cNvPr id="0" name=""/>
        <dsp:cNvSpPr/>
      </dsp:nvSpPr>
      <dsp:spPr>
        <a:xfrm>
          <a:off x="3126707" y="1171035"/>
          <a:ext cx="1813073"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12 weeks</a:t>
          </a:r>
          <a:endParaRPr lang="en-US" sz="2600" kern="1200" dirty="0"/>
        </a:p>
      </dsp:txBody>
      <dsp:txXfrm>
        <a:off x="3523198" y="1171035"/>
        <a:ext cx="1020092" cy="792981"/>
      </dsp:txXfrm>
    </dsp:sp>
    <dsp:sp modelId="{0CFD0C1E-8CA8-48E0-8B24-A05AE5B8B252}">
      <dsp:nvSpPr>
        <dsp:cNvPr id="0" name=""/>
        <dsp:cNvSpPr/>
      </dsp:nvSpPr>
      <dsp:spPr>
        <a:xfrm>
          <a:off x="4662237" y="1171035"/>
          <a:ext cx="3599641"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26 weeks [first two kids only]</a:t>
          </a:r>
          <a:endParaRPr lang="en-US" sz="2600" kern="1200" dirty="0"/>
        </a:p>
      </dsp:txBody>
      <dsp:txXfrm>
        <a:off x="5058728" y="1171035"/>
        <a:ext cx="2806660" cy="792981"/>
      </dsp:txXfrm>
    </dsp:sp>
    <dsp:sp modelId="{2A92E26C-CC4B-4C31-A130-A214A7F7A3D8}">
      <dsp:nvSpPr>
        <dsp:cNvPr id="0" name=""/>
        <dsp:cNvSpPr/>
      </dsp:nvSpPr>
      <dsp:spPr>
        <a:xfrm>
          <a:off x="536046" y="2178981"/>
          <a:ext cx="2901166" cy="9553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Crèche </a:t>
          </a:r>
          <a:br>
            <a:rPr lang="en-US" sz="2500" kern="1200" dirty="0" smtClean="0"/>
          </a:br>
          <a:r>
            <a:rPr lang="en-US" sz="2500" kern="1200" dirty="0" smtClean="0"/>
            <a:t>[</a:t>
          </a:r>
          <a:r>
            <a:rPr lang="hi-IN" sz="2500" kern="1200" dirty="0" smtClean="0"/>
            <a:t>शिशु-गृह</a:t>
          </a:r>
          <a:r>
            <a:rPr lang="en-US" sz="2500" kern="1200" dirty="0" smtClean="0"/>
            <a:t>]</a:t>
          </a:r>
          <a:endParaRPr lang="en-US" sz="2500" kern="1200" dirty="0"/>
        </a:p>
      </dsp:txBody>
      <dsp:txXfrm>
        <a:off x="1013746" y="2178981"/>
        <a:ext cx="1945767" cy="955399"/>
      </dsp:txXfrm>
    </dsp:sp>
    <dsp:sp modelId="{16D09364-0592-473A-89D2-0BD88AA5A4B9}">
      <dsp:nvSpPr>
        <dsp:cNvPr id="0" name=""/>
        <dsp:cNvSpPr/>
      </dsp:nvSpPr>
      <dsp:spPr>
        <a:xfrm>
          <a:off x="3126707" y="2260190"/>
          <a:ext cx="1813073"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endParaRPr lang="en-US" sz="2600" kern="1200" dirty="0"/>
        </a:p>
      </dsp:txBody>
      <dsp:txXfrm>
        <a:off x="3523198" y="2260190"/>
        <a:ext cx="1020092" cy="792981"/>
      </dsp:txXfrm>
    </dsp:sp>
    <dsp:sp modelId="{E8A54552-44BE-4B08-A39C-8345860285DE}">
      <dsp:nvSpPr>
        <dsp:cNvPr id="0" name=""/>
        <dsp:cNvSpPr/>
      </dsp:nvSpPr>
      <dsp:spPr>
        <a:xfrm>
          <a:off x="4662237" y="2260190"/>
          <a:ext cx="3599641"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If 50/&gt; employees; </a:t>
          </a:r>
          <a:br>
            <a:rPr lang="en-US" sz="2600" kern="1200" dirty="0" smtClean="0"/>
          </a:br>
          <a:r>
            <a:rPr lang="en-US" sz="2600" kern="1200" dirty="0" smtClean="0"/>
            <a:t>4 visits day</a:t>
          </a:r>
          <a:endParaRPr lang="en-US" sz="2600" kern="1200" dirty="0"/>
        </a:p>
      </dsp:txBody>
      <dsp:txXfrm>
        <a:off x="5058728" y="2260190"/>
        <a:ext cx="2806660" cy="792981"/>
      </dsp:txXfrm>
    </dsp:sp>
    <dsp:sp modelId="{E9467954-9853-4497-9466-B15C2EF8F751}">
      <dsp:nvSpPr>
        <dsp:cNvPr id="0" name=""/>
        <dsp:cNvSpPr/>
      </dsp:nvSpPr>
      <dsp:spPr>
        <a:xfrm>
          <a:off x="536046" y="3268137"/>
          <a:ext cx="2901166" cy="9553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Work from home</a:t>
          </a:r>
          <a:endParaRPr lang="en-US" sz="2500" kern="1200" dirty="0"/>
        </a:p>
      </dsp:txBody>
      <dsp:txXfrm>
        <a:off x="1013746" y="3268137"/>
        <a:ext cx="1945767" cy="955399"/>
      </dsp:txXfrm>
    </dsp:sp>
    <dsp:sp modelId="{78A3B0A4-6188-4A83-8D52-819EF4E260BA}">
      <dsp:nvSpPr>
        <dsp:cNvPr id="0" name=""/>
        <dsp:cNvSpPr/>
      </dsp:nvSpPr>
      <dsp:spPr>
        <a:xfrm>
          <a:off x="3126707" y="3349346"/>
          <a:ext cx="1813073"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NA</a:t>
          </a:r>
          <a:endParaRPr lang="en-US" sz="2600" kern="1200" dirty="0"/>
        </a:p>
      </dsp:txBody>
      <dsp:txXfrm>
        <a:off x="3523198" y="3349346"/>
        <a:ext cx="1020092" cy="792981"/>
      </dsp:txXfrm>
    </dsp:sp>
    <dsp:sp modelId="{490A3893-D367-453F-9406-A268F67FBA53}">
      <dsp:nvSpPr>
        <dsp:cNvPr id="0" name=""/>
        <dsp:cNvSpPr/>
      </dsp:nvSpPr>
      <dsp:spPr>
        <a:xfrm>
          <a:off x="4662237" y="3349346"/>
          <a:ext cx="3599641"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Possible if both agree</a:t>
          </a:r>
          <a:endParaRPr lang="en-US" sz="2600" kern="1200" dirty="0"/>
        </a:p>
      </dsp:txBody>
      <dsp:txXfrm>
        <a:off x="5058728" y="3349346"/>
        <a:ext cx="2806660" cy="792981"/>
      </dsp:txXfrm>
    </dsp:sp>
    <dsp:sp modelId="{38BAB563-4A79-4CF7-9E9E-0509ED667001}">
      <dsp:nvSpPr>
        <dsp:cNvPr id="0" name=""/>
        <dsp:cNvSpPr/>
      </dsp:nvSpPr>
      <dsp:spPr>
        <a:xfrm>
          <a:off x="536046" y="4357292"/>
          <a:ext cx="2901166" cy="9553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Inform woman of such benefits</a:t>
          </a:r>
          <a:endParaRPr lang="en-US" sz="2500" kern="1200" dirty="0"/>
        </a:p>
      </dsp:txBody>
      <dsp:txXfrm>
        <a:off x="1013746" y="4357292"/>
        <a:ext cx="1945767" cy="955399"/>
      </dsp:txXfrm>
    </dsp:sp>
    <dsp:sp modelId="{7406A43E-14B1-4E24-B104-FB2FA8187D45}">
      <dsp:nvSpPr>
        <dsp:cNvPr id="0" name=""/>
        <dsp:cNvSpPr/>
      </dsp:nvSpPr>
      <dsp:spPr>
        <a:xfrm>
          <a:off x="3126707" y="4438501"/>
          <a:ext cx="1813073"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a:t>
          </a:r>
          <a:endParaRPr lang="en-US" sz="2600" kern="1200" dirty="0"/>
        </a:p>
      </dsp:txBody>
      <dsp:txXfrm>
        <a:off x="3523198" y="4438501"/>
        <a:ext cx="1020092" cy="792981"/>
      </dsp:txXfrm>
    </dsp:sp>
    <dsp:sp modelId="{697902CD-5A6E-49C6-AF48-EC518C702A6F}">
      <dsp:nvSpPr>
        <dsp:cNvPr id="0" name=""/>
        <dsp:cNvSpPr/>
      </dsp:nvSpPr>
      <dsp:spPr>
        <a:xfrm>
          <a:off x="4662237" y="4438501"/>
          <a:ext cx="3599641" cy="79298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lvl="0" algn="ctr" defTabSz="1155700">
            <a:lnSpc>
              <a:spcPct val="90000"/>
            </a:lnSpc>
            <a:spcBef>
              <a:spcPct val="0"/>
            </a:spcBef>
            <a:spcAft>
              <a:spcPct val="35000"/>
            </a:spcAft>
          </a:pPr>
          <a:r>
            <a:rPr lang="en-US" sz="2600" kern="1200" dirty="0" smtClean="0"/>
            <a:t>MUST</a:t>
          </a:r>
          <a:endParaRPr lang="en-US" sz="2600" kern="1200" dirty="0"/>
        </a:p>
      </dsp:txBody>
      <dsp:txXfrm>
        <a:off x="5058728" y="4438501"/>
        <a:ext cx="2806660" cy="79298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72546"/>
          <a:ext cx="2525966" cy="1748251"/>
        </a:xfrm>
        <a:prstGeom prst="rect">
          <a:avLst/>
        </a:prstGeom>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754982"/>
          <a:ext cx="2248110" cy="707270"/>
        </a:xfrm>
        <a:prstGeom prst="wedgeRectCallout">
          <a:avLst>
            <a:gd name="adj1" fmla="val 20250"/>
            <a:gd name="adj2" fmla="val -60700"/>
          </a:avLst>
        </a:prstGeom>
        <a:solidFill>
          <a:schemeClr val="bg1">
            <a:lumMod val="95000"/>
            <a:lumOff val="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1.Banking, Fin, </a:t>
          </a:r>
          <a:r>
            <a:rPr lang="en-US" sz="1900" kern="1200" dirty="0" err="1" smtClean="0">
              <a:effectLst/>
              <a:latin typeface="Franklin Gothic Medium Cond" panose="020B0606030402020204" pitchFamily="34" charset="0"/>
            </a:rPr>
            <a:t>Insur</a:t>
          </a:r>
          <a:r>
            <a:rPr lang="en-US" sz="1900" kern="1200" dirty="0" smtClean="0">
              <a:effectLst/>
              <a:latin typeface="Franklin Gothic Medium Cond" panose="020B0606030402020204" pitchFamily="34" charset="0"/>
            </a:rPr>
            <a: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V1:c3,4</a:t>
          </a:r>
          <a:endParaRPr lang="en-US" sz="1500" kern="1200" dirty="0">
            <a:effectLst/>
            <a:latin typeface="Franklin Gothic Medium Cond" panose="020B0606030402020204" pitchFamily="34" charset="0"/>
          </a:endParaRPr>
        </a:p>
      </dsp:txBody>
      <dsp:txXfrm>
        <a:off x="584752" y="1754982"/>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2.Budget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V1:c2,3, 6,9,11(GST),13</a:t>
          </a:r>
          <a:endParaRPr lang="en-US" sz="15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rgbClr val="000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3.BoP</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V1c:5</a:t>
          </a:r>
          <a:endParaRPr lang="en-US" sz="15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860456"/>
          <a:ext cx="2525966" cy="171086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524199"/>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4.Sectors</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V1c:7(Textile),11(trade)</a:t>
          </a:r>
          <a:endParaRPr lang="en-US" sz="1500" kern="1200" dirty="0">
            <a:effectLst/>
            <a:latin typeface="Franklin Gothic Medium Cond" panose="020B0606030402020204" pitchFamily="34" charset="0"/>
          </a:endParaRPr>
        </a:p>
      </dsp:txBody>
      <dsp:txXfrm>
        <a:off x="584752" y="4524199"/>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5.Infra</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v1c:12, 14; Budget^Rail</a:t>
          </a:r>
          <a:endParaRPr lang="en-US" sz="15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6.HRD</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V1c:10</a:t>
          </a:r>
          <a:endParaRPr lang="en-US" sz="1500" kern="1200" dirty="0">
            <a:effectLst/>
            <a:latin typeface="Franklin Gothic Medium Cond" panose="020B0606030402020204" pitchFamily="34" charset="0"/>
          </a:endParaRPr>
        </a:p>
      </dsp:txBody>
      <dsp:txXfrm>
        <a:off x="6141879" y="4601675"/>
        <a:ext cx="2248110" cy="707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72546"/>
          <a:ext cx="2525966" cy="1748251"/>
        </a:xfrm>
        <a:prstGeom prst="rect">
          <a:avLst/>
        </a:prstGeom>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754982"/>
          <a:ext cx="2248110" cy="707270"/>
        </a:xfrm>
        <a:prstGeom prst="wedgeRectCallout">
          <a:avLst>
            <a:gd name="adj1" fmla="val 20250"/>
            <a:gd name="adj2" fmla="val -60700"/>
          </a:avLst>
        </a:prstGeom>
        <a:solidFill>
          <a:schemeClr val="bg1">
            <a:lumMod val="95000"/>
            <a:lumOff val="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1.Banking, Fin, </a:t>
          </a:r>
          <a:r>
            <a:rPr lang="en-US" sz="1900" kern="1200" dirty="0" err="1" smtClean="0">
              <a:effectLst/>
              <a:latin typeface="Franklin Gothic Medium Cond" panose="020B0606030402020204" pitchFamily="34" charset="0"/>
            </a:rPr>
            <a:t>Insur</a:t>
          </a:r>
          <a:r>
            <a:rPr lang="en-US" sz="1900" kern="1200" dirty="0" smtClean="0">
              <a:effectLst/>
              <a:latin typeface="Franklin Gothic Medium Cond" panose="020B0606030402020204" pitchFamily="34" charset="0"/>
            </a:rPr>
            <a: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V1:c3,4</a:t>
          </a:r>
          <a:endParaRPr lang="en-US" sz="1500" kern="1200" dirty="0">
            <a:effectLst/>
            <a:latin typeface="Franklin Gothic Medium Cond" panose="020B0606030402020204" pitchFamily="34" charset="0"/>
          </a:endParaRPr>
        </a:p>
      </dsp:txBody>
      <dsp:txXfrm>
        <a:off x="584752" y="1754982"/>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2.Budget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V1:c2,3, 6,9,11(GST),13</a:t>
          </a:r>
          <a:endParaRPr lang="en-US" sz="15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rgbClr val="000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3.BoP</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V1c:5</a:t>
          </a:r>
          <a:endParaRPr lang="en-US" sz="15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860456"/>
          <a:ext cx="2525966" cy="171086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524199"/>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4.Sectors</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V1c:7(Textile),11(trade)</a:t>
          </a:r>
          <a:endParaRPr lang="en-US" sz="1500" kern="1200" dirty="0">
            <a:effectLst/>
            <a:latin typeface="Franklin Gothic Medium Cond" panose="020B0606030402020204" pitchFamily="34" charset="0"/>
          </a:endParaRPr>
        </a:p>
      </dsp:txBody>
      <dsp:txXfrm>
        <a:off x="584752" y="4524199"/>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5.Infra</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v1c:12, 14; Budget^Rail</a:t>
          </a:r>
          <a:endParaRPr lang="en-US" sz="15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6.HRD</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V1c:10</a:t>
          </a:r>
          <a:endParaRPr lang="en-US" sz="1500" kern="1200" dirty="0">
            <a:effectLst/>
            <a:latin typeface="Franklin Gothic Medium Cond" panose="020B0606030402020204" pitchFamily="34" charset="0"/>
          </a:endParaRPr>
        </a:p>
      </dsp:txBody>
      <dsp:txXfrm>
        <a:off x="6141879" y="4601675"/>
        <a:ext cx="2248110" cy="707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4953F-D2D8-4698-944C-533E91A3C354}">
      <dsp:nvSpPr>
        <dsp:cNvPr id="0" name=""/>
        <dsp:cNvSpPr/>
      </dsp:nvSpPr>
      <dsp:spPr>
        <a:xfrm>
          <a:off x="0" y="0"/>
          <a:ext cx="2586108" cy="1041400"/>
        </a:xfrm>
        <a:prstGeom prst="homePlate">
          <a:avLst>
            <a:gd name="adj" fmla="val 25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91232" tIns="78740" rIns="364929" bIns="78740" numCol="1" spcCol="1270" anchor="t" anchorCtr="0">
          <a:noAutofit/>
        </a:bodyPr>
        <a:lstStyle/>
        <a:p>
          <a:pPr lvl="0" algn="l" defTabSz="1377950">
            <a:lnSpc>
              <a:spcPct val="90000"/>
            </a:lnSpc>
            <a:spcBef>
              <a:spcPct val="0"/>
            </a:spcBef>
            <a:spcAft>
              <a:spcPct val="35000"/>
            </a:spcAft>
          </a:pPr>
          <a:r>
            <a:rPr lang="en-US" sz="3100" kern="1200" dirty="0" smtClean="0"/>
            <a:t>2014</a:t>
          </a:r>
          <a:endParaRPr lang="en-US" sz="3100" kern="1200" dirty="0"/>
        </a:p>
        <a:p>
          <a:pPr marL="228600" lvl="1" indent="-228600" algn="l" defTabSz="1066800">
            <a:lnSpc>
              <a:spcPct val="90000"/>
            </a:lnSpc>
            <a:spcBef>
              <a:spcPct val="0"/>
            </a:spcBef>
            <a:spcAft>
              <a:spcPct val="15000"/>
            </a:spcAft>
            <a:buChar char="••"/>
          </a:pPr>
          <a:r>
            <a:rPr lang="en-US" sz="2400" kern="1200" dirty="0" smtClean="0"/>
            <a:t>Drought</a:t>
          </a:r>
          <a:endParaRPr lang="en-US" sz="2400" kern="1200" dirty="0"/>
        </a:p>
      </dsp:txBody>
      <dsp:txXfrm>
        <a:off x="0" y="0"/>
        <a:ext cx="2455933" cy="1041400"/>
      </dsp:txXfrm>
    </dsp:sp>
    <dsp:sp modelId="{F79DC3CA-2E00-41BF-AAA8-9DDBD72C669E}">
      <dsp:nvSpPr>
        <dsp:cNvPr id="0" name=""/>
        <dsp:cNvSpPr/>
      </dsp:nvSpPr>
      <dsp:spPr>
        <a:xfrm>
          <a:off x="2071464" y="0"/>
          <a:ext cx="2586108" cy="1041400"/>
        </a:xfrm>
        <a:prstGeom prst="chevron">
          <a:avLst>
            <a:gd name="adj" fmla="val 25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91232" tIns="78740" rIns="91232" bIns="78740" numCol="1" spcCol="1270" anchor="t" anchorCtr="0">
          <a:noAutofit/>
        </a:bodyPr>
        <a:lstStyle/>
        <a:p>
          <a:pPr lvl="0" algn="l" defTabSz="1377950">
            <a:lnSpc>
              <a:spcPct val="90000"/>
            </a:lnSpc>
            <a:spcBef>
              <a:spcPct val="0"/>
            </a:spcBef>
            <a:spcAft>
              <a:spcPct val="35000"/>
            </a:spcAft>
          </a:pPr>
          <a:r>
            <a:rPr lang="en-US" sz="3100" kern="1200" dirty="0" smtClean="0"/>
            <a:t>2015</a:t>
          </a:r>
          <a:endParaRPr lang="en-US" sz="3100" kern="1200" dirty="0"/>
        </a:p>
        <a:p>
          <a:pPr marL="228600" lvl="1" indent="-228600" algn="l" defTabSz="1066800">
            <a:lnSpc>
              <a:spcPct val="90000"/>
            </a:lnSpc>
            <a:spcBef>
              <a:spcPct val="0"/>
            </a:spcBef>
            <a:spcAft>
              <a:spcPct val="15000"/>
            </a:spcAft>
            <a:buChar char="••"/>
          </a:pPr>
          <a:r>
            <a:rPr lang="en-US" sz="2400" kern="1200" dirty="0" smtClean="0"/>
            <a:t>Drought</a:t>
          </a:r>
          <a:endParaRPr lang="en-US" sz="2400" kern="1200" dirty="0"/>
        </a:p>
      </dsp:txBody>
      <dsp:txXfrm>
        <a:off x="2331814" y="0"/>
        <a:ext cx="2065408" cy="1041400"/>
      </dsp:txXfrm>
    </dsp:sp>
    <dsp:sp modelId="{62CEDA5E-4035-4354-824D-D75AEF2E9107}">
      <dsp:nvSpPr>
        <dsp:cNvPr id="0" name=""/>
        <dsp:cNvSpPr/>
      </dsp:nvSpPr>
      <dsp:spPr>
        <a:xfrm>
          <a:off x="4140351" y="0"/>
          <a:ext cx="2586108" cy="1041400"/>
        </a:xfrm>
        <a:prstGeom prst="chevron">
          <a:avLst>
            <a:gd name="adj" fmla="val 25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91232" tIns="78740" rIns="91232" bIns="78740" numCol="1" spcCol="1270" anchor="t" anchorCtr="0">
          <a:noAutofit/>
        </a:bodyPr>
        <a:lstStyle/>
        <a:p>
          <a:pPr lvl="0" algn="l" defTabSz="1377950">
            <a:lnSpc>
              <a:spcPct val="90000"/>
            </a:lnSpc>
            <a:spcBef>
              <a:spcPct val="0"/>
            </a:spcBef>
            <a:spcAft>
              <a:spcPct val="35000"/>
            </a:spcAft>
          </a:pPr>
          <a:r>
            <a:rPr lang="en-US" sz="3100" kern="1200" dirty="0" smtClean="0"/>
            <a:t>2016</a:t>
          </a:r>
          <a:endParaRPr lang="en-US" sz="3100" kern="1200" dirty="0"/>
        </a:p>
        <a:p>
          <a:pPr marL="228600" lvl="1" indent="-228600" algn="l" defTabSz="1066800">
            <a:lnSpc>
              <a:spcPct val="90000"/>
            </a:lnSpc>
            <a:spcBef>
              <a:spcPct val="0"/>
            </a:spcBef>
            <a:spcAft>
              <a:spcPct val="15000"/>
            </a:spcAft>
            <a:buChar char="••"/>
          </a:pPr>
          <a:r>
            <a:rPr lang="en-US" sz="2400" kern="1200" dirty="0" smtClean="0"/>
            <a:t>Normal</a:t>
          </a:r>
          <a:endParaRPr lang="en-US" sz="2400" kern="1200" dirty="0"/>
        </a:p>
      </dsp:txBody>
      <dsp:txXfrm>
        <a:off x="4400701" y="0"/>
        <a:ext cx="2065408" cy="1041400"/>
      </dsp:txXfrm>
    </dsp:sp>
    <dsp:sp modelId="{5E116CEA-79DB-43C6-A579-4A007BDEC710}">
      <dsp:nvSpPr>
        <dsp:cNvPr id="0" name=""/>
        <dsp:cNvSpPr/>
      </dsp:nvSpPr>
      <dsp:spPr>
        <a:xfrm>
          <a:off x="6209238" y="0"/>
          <a:ext cx="2586108" cy="1041400"/>
        </a:xfrm>
        <a:prstGeom prst="chevron">
          <a:avLst>
            <a:gd name="adj" fmla="val 25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91232" tIns="78740" rIns="91232" bIns="78740" numCol="1" spcCol="1270" anchor="t" anchorCtr="0">
          <a:noAutofit/>
        </a:bodyPr>
        <a:lstStyle/>
        <a:p>
          <a:pPr lvl="0" algn="l" defTabSz="1377950">
            <a:lnSpc>
              <a:spcPct val="90000"/>
            </a:lnSpc>
            <a:spcBef>
              <a:spcPct val="0"/>
            </a:spcBef>
            <a:spcAft>
              <a:spcPct val="35000"/>
            </a:spcAft>
          </a:pPr>
          <a:r>
            <a:rPr lang="en-US" sz="3100" kern="1200" dirty="0" smtClean="0"/>
            <a:t>2017</a:t>
          </a:r>
          <a:endParaRPr lang="en-US" sz="3100" kern="1200" dirty="0"/>
        </a:p>
        <a:p>
          <a:pPr marL="228600" lvl="1" indent="-228600" algn="l" defTabSz="1066800">
            <a:lnSpc>
              <a:spcPct val="90000"/>
            </a:lnSpc>
            <a:spcBef>
              <a:spcPct val="0"/>
            </a:spcBef>
            <a:spcAft>
              <a:spcPct val="15000"/>
            </a:spcAft>
            <a:buChar char="••"/>
          </a:pPr>
          <a:r>
            <a:rPr lang="en-US" sz="2400" kern="1200" dirty="0" smtClean="0"/>
            <a:t>Normal</a:t>
          </a:r>
          <a:endParaRPr lang="en-US" sz="2400" kern="1200" dirty="0"/>
        </a:p>
      </dsp:txBody>
      <dsp:txXfrm>
        <a:off x="6469588" y="0"/>
        <a:ext cx="2065408" cy="1041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B4931-A17B-48BE-9BF9-61FAE2812B90}">
      <dsp:nvSpPr>
        <dsp:cNvPr id="0" name=""/>
        <dsp:cNvSpPr/>
      </dsp:nvSpPr>
      <dsp:spPr>
        <a:xfrm>
          <a:off x="2864" y="58106"/>
          <a:ext cx="1465417" cy="631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err="1" smtClean="0">
              <a:solidFill>
                <a:schemeClr val="bg1"/>
              </a:solidFill>
            </a:rPr>
            <a:t>Rashtriya</a:t>
          </a:r>
          <a:r>
            <a:rPr lang="en-US" sz="2000" kern="1200" dirty="0" smtClean="0">
              <a:solidFill>
                <a:schemeClr val="bg1"/>
              </a:solidFill>
            </a:rPr>
            <a:t> </a:t>
          </a:r>
          <a:r>
            <a:rPr lang="en-US" sz="2000" kern="1200" dirty="0" err="1" smtClean="0">
              <a:solidFill>
                <a:schemeClr val="bg1"/>
              </a:solidFill>
            </a:rPr>
            <a:t>Krishi</a:t>
          </a:r>
          <a:r>
            <a:rPr lang="en-US" sz="2000" kern="1200" dirty="0" smtClean="0">
              <a:solidFill>
                <a:schemeClr val="bg1"/>
              </a:solidFill>
            </a:rPr>
            <a:t> Vikas</a:t>
          </a:r>
          <a:endParaRPr lang="en-US" sz="2000" kern="1200" dirty="0">
            <a:solidFill>
              <a:schemeClr val="bg1"/>
            </a:solidFill>
          </a:endParaRPr>
        </a:p>
      </dsp:txBody>
      <dsp:txXfrm>
        <a:off x="2864" y="58106"/>
        <a:ext cx="1465417" cy="631125"/>
      </dsp:txXfrm>
    </dsp:sp>
    <dsp:sp modelId="{34B47204-D880-4E1A-8B85-54C1D5D2CAA6}">
      <dsp:nvSpPr>
        <dsp:cNvPr id="0" name=""/>
        <dsp:cNvSpPr/>
      </dsp:nvSpPr>
      <dsp:spPr>
        <a:xfrm>
          <a:off x="1468282" y="58106"/>
          <a:ext cx="293083" cy="631125"/>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6564E1-A750-4BB5-B475-06B470CA0C30}">
      <dsp:nvSpPr>
        <dsp:cNvPr id="0" name=""/>
        <dsp:cNvSpPr/>
      </dsp:nvSpPr>
      <dsp:spPr>
        <a:xfrm>
          <a:off x="1878599" y="58106"/>
          <a:ext cx="3985935" cy="6311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4% growth in Agri &amp; allied sector</a:t>
          </a:r>
          <a:endParaRPr lang="en-US" sz="2000" kern="1200" dirty="0">
            <a:solidFill>
              <a:schemeClr val="bg1"/>
            </a:solidFill>
          </a:endParaRPr>
        </a:p>
      </dsp:txBody>
      <dsp:txXfrm>
        <a:off x="1878599" y="58106"/>
        <a:ext cx="3985935" cy="631125"/>
      </dsp:txXfrm>
    </dsp:sp>
    <dsp:sp modelId="{349C116C-6634-4327-9B1E-5CCDD98C8211}">
      <dsp:nvSpPr>
        <dsp:cNvPr id="0" name=""/>
        <dsp:cNvSpPr/>
      </dsp:nvSpPr>
      <dsp:spPr>
        <a:xfrm>
          <a:off x="2864" y="773606"/>
          <a:ext cx="1465417"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err="1" smtClean="0">
              <a:solidFill>
                <a:schemeClr val="bg1"/>
              </a:solidFill>
            </a:rPr>
            <a:t>Krishonnati</a:t>
          </a:r>
          <a:r>
            <a:rPr lang="en-US" sz="2000" kern="1200" dirty="0" smtClean="0">
              <a:solidFill>
                <a:schemeClr val="bg1"/>
              </a:solidFill>
            </a:rPr>
            <a:t> </a:t>
          </a:r>
          <a:endParaRPr lang="en-US" sz="2000" kern="1200" dirty="0">
            <a:solidFill>
              <a:schemeClr val="bg1"/>
            </a:solidFill>
          </a:endParaRPr>
        </a:p>
      </dsp:txBody>
      <dsp:txXfrm>
        <a:off x="2864" y="773606"/>
        <a:ext cx="1465417" cy="396000"/>
      </dsp:txXfrm>
    </dsp:sp>
    <dsp:sp modelId="{7656A73D-60F7-4486-A26B-BBB0FAD2CA48}">
      <dsp:nvSpPr>
        <dsp:cNvPr id="0" name=""/>
        <dsp:cNvSpPr/>
      </dsp:nvSpPr>
      <dsp:spPr>
        <a:xfrm>
          <a:off x="1468282" y="761231"/>
          <a:ext cx="293083" cy="420750"/>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555979-E825-480E-ACDA-E2996A80DD4F}">
      <dsp:nvSpPr>
        <dsp:cNvPr id="0" name=""/>
        <dsp:cNvSpPr/>
      </dsp:nvSpPr>
      <dsp:spPr>
        <a:xfrm>
          <a:off x="1878599" y="761231"/>
          <a:ext cx="3985935" cy="4207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5% in </a:t>
          </a:r>
          <a:r>
            <a:rPr lang="en-US" sz="2000" kern="1200" dirty="0" err="1" smtClean="0">
              <a:solidFill>
                <a:schemeClr val="bg1"/>
              </a:solidFill>
            </a:rPr>
            <a:t>horti</a:t>
          </a:r>
          <a:r>
            <a:rPr lang="en-US" sz="2000" kern="1200" dirty="0" smtClean="0">
              <a:solidFill>
                <a:schemeClr val="bg1"/>
              </a:solidFill>
            </a:rPr>
            <a:t>/veggies</a:t>
          </a:r>
          <a:endParaRPr lang="en-US" sz="2000" kern="1200" dirty="0">
            <a:solidFill>
              <a:schemeClr val="bg1"/>
            </a:solidFill>
          </a:endParaRPr>
        </a:p>
      </dsp:txBody>
      <dsp:txXfrm>
        <a:off x="1878599" y="761231"/>
        <a:ext cx="3985935" cy="420750"/>
      </dsp:txXfrm>
    </dsp:sp>
    <dsp:sp modelId="{26A04D99-88EA-42F6-BB80-42EEEFAD9740}">
      <dsp:nvSpPr>
        <dsp:cNvPr id="0" name=""/>
        <dsp:cNvSpPr/>
      </dsp:nvSpPr>
      <dsp:spPr>
        <a:xfrm>
          <a:off x="2864" y="1253981"/>
          <a:ext cx="1465417"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chemeClr val="bg1"/>
              </a:solidFill>
            </a:rPr>
            <a:t>National food security Mission </a:t>
          </a:r>
          <a:endParaRPr lang="en-US" sz="2000" kern="1200" dirty="0">
            <a:solidFill>
              <a:schemeClr val="bg1"/>
            </a:solidFill>
          </a:endParaRPr>
        </a:p>
      </dsp:txBody>
      <dsp:txXfrm>
        <a:off x="2864" y="1253981"/>
        <a:ext cx="1465417" cy="1138500"/>
      </dsp:txXfrm>
    </dsp:sp>
    <dsp:sp modelId="{4BD9951E-7355-4697-AFBB-E0696E35098F}">
      <dsp:nvSpPr>
        <dsp:cNvPr id="0" name=""/>
        <dsp:cNvSpPr/>
      </dsp:nvSpPr>
      <dsp:spPr>
        <a:xfrm>
          <a:off x="1468282" y="1253981"/>
          <a:ext cx="293083" cy="1138500"/>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86AF89-E5B2-468F-8AFF-C0FA686D5F3B}">
      <dsp:nvSpPr>
        <dsp:cNvPr id="0" name=""/>
        <dsp:cNvSpPr/>
      </dsp:nvSpPr>
      <dsp:spPr>
        <a:xfrm>
          <a:off x="1878599" y="1253981"/>
          <a:ext cx="3985935" cy="11385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1"/>
              </a:solidFill>
            </a:rPr>
            <a:t>Increase cereal/pulse  production &amp; reduce imports</a:t>
          </a:r>
          <a:endParaRPr lang="en-US" sz="2000" kern="1200" dirty="0">
            <a:solidFill>
              <a:schemeClr val="bg1"/>
            </a:solidFill>
          </a:endParaRPr>
        </a:p>
      </dsp:txBody>
      <dsp:txXfrm>
        <a:off x="1878599" y="1253981"/>
        <a:ext cx="3985935" cy="1138500"/>
      </dsp:txXfrm>
    </dsp:sp>
    <dsp:sp modelId="{17C0FA63-4E15-4C53-9DCF-1A8B70AA4E4B}">
      <dsp:nvSpPr>
        <dsp:cNvPr id="0" name=""/>
        <dsp:cNvSpPr/>
      </dsp:nvSpPr>
      <dsp:spPr>
        <a:xfrm>
          <a:off x="2864" y="2659387"/>
          <a:ext cx="1465417" cy="8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smtClean="0">
              <a:solidFill>
                <a:schemeClr val="bg1"/>
              </a:solidFill>
            </a:rPr>
            <a:t>Sustainable Agro Mission </a:t>
          </a:r>
          <a:endParaRPr lang="en-US" sz="2000" kern="1200" dirty="0">
            <a:solidFill>
              <a:schemeClr val="bg1"/>
            </a:solidFill>
          </a:endParaRPr>
        </a:p>
      </dsp:txBody>
      <dsp:txXfrm>
        <a:off x="2864" y="2659387"/>
        <a:ext cx="1465417" cy="891000"/>
      </dsp:txXfrm>
    </dsp:sp>
    <dsp:sp modelId="{C02C1C3B-B913-4AAE-BE5C-FB9E10BD0FF2}">
      <dsp:nvSpPr>
        <dsp:cNvPr id="0" name=""/>
        <dsp:cNvSpPr/>
      </dsp:nvSpPr>
      <dsp:spPr>
        <a:xfrm>
          <a:off x="1468282" y="2464481"/>
          <a:ext cx="293083" cy="1280812"/>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BEE98-3994-4B1E-B946-4FC5D16FB93A}">
      <dsp:nvSpPr>
        <dsp:cNvPr id="0" name=""/>
        <dsp:cNvSpPr/>
      </dsp:nvSpPr>
      <dsp:spPr>
        <a:xfrm>
          <a:off x="1878599" y="2464481"/>
          <a:ext cx="3985935" cy="1280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smtClean="0">
              <a:solidFill>
                <a:schemeClr val="bg1"/>
              </a:solidFill>
            </a:rPr>
            <a:t>Agro forestry cover</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Soil health card: more mini labs @KVK</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err="1" smtClean="0">
              <a:solidFill>
                <a:schemeClr val="bg1"/>
              </a:solidFill>
            </a:rPr>
            <a:t>Paramparagat</a:t>
          </a:r>
          <a:r>
            <a:rPr lang="en-US" sz="2000" kern="1200" dirty="0" smtClean="0">
              <a:solidFill>
                <a:schemeClr val="bg1"/>
              </a:solidFill>
            </a:rPr>
            <a:t> </a:t>
          </a:r>
          <a:r>
            <a:rPr lang="en-US" sz="2000" kern="1200" dirty="0" err="1" smtClean="0">
              <a:solidFill>
                <a:schemeClr val="bg1"/>
              </a:solidFill>
            </a:rPr>
            <a:t>Krisihi</a:t>
          </a:r>
          <a:r>
            <a:rPr lang="en-US" sz="2000" kern="1200" dirty="0" smtClean="0">
              <a:solidFill>
                <a:schemeClr val="bg1"/>
              </a:solidFill>
            </a:rPr>
            <a:t> Vikas (ORGANIC FARMING)</a:t>
          </a:r>
          <a:endParaRPr lang="en-US" sz="2000" kern="1200" dirty="0">
            <a:solidFill>
              <a:schemeClr val="bg1"/>
            </a:solidFill>
          </a:endParaRPr>
        </a:p>
      </dsp:txBody>
      <dsp:txXfrm>
        <a:off x="1878599" y="2464481"/>
        <a:ext cx="3985935" cy="1280812"/>
      </dsp:txXfrm>
    </dsp:sp>
    <dsp:sp modelId="{D2070159-6F94-44BD-A334-5CB9AC3E6618}">
      <dsp:nvSpPr>
        <dsp:cNvPr id="0" name=""/>
        <dsp:cNvSpPr/>
      </dsp:nvSpPr>
      <dsp:spPr>
        <a:xfrm>
          <a:off x="2864" y="4139043"/>
          <a:ext cx="1465417"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solidFill>
                <a:schemeClr val="bg1"/>
              </a:solidFill>
            </a:rPr>
            <a:t>E-NAM</a:t>
          </a:r>
          <a:endParaRPr lang="en-US" sz="2000" kern="1200" dirty="0">
            <a:solidFill>
              <a:schemeClr val="bg1"/>
            </a:solidFill>
          </a:endParaRPr>
        </a:p>
      </dsp:txBody>
      <dsp:txXfrm>
        <a:off x="2864" y="4139043"/>
        <a:ext cx="1465417" cy="396000"/>
      </dsp:txXfrm>
    </dsp:sp>
    <dsp:sp modelId="{5E9C9930-7831-4D8D-8846-7F42D3C58555}">
      <dsp:nvSpPr>
        <dsp:cNvPr id="0" name=""/>
        <dsp:cNvSpPr/>
      </dsp:nvSpPr>
      <dsp:spPr>
        <a:xfrm>
          <a:off x="1468282" y="3817293"/>
          <a:ext cx="293083" cy="1039500"/>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F5C690-8531-47CC-95D1-CAFDD478E133}">
      <dsp:nvSpPr>
        <dsp:cNvPr id="0" name=""/>
        <dsp:cNvSpPr/>
      </dsp:nvSpPr>
      <dsp:spPr>
        <a:xfrm>
          <a:off x="1878599" y="3817293"/>
          <a:ext cx="3985935" cy="10395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National Agriculture Market (</a:t>
          </a:r>
          <a:r>
            <a:rPr lang="en-US" sz="2000" i="1" kern="1200" dirty="0" smtClean="0"/>
            <a:t>NAM</a:t>
          </a:r>
          <a:r>
            <a:rPr lang="en-US" sz="2000" kern="1200" dirty="0" smtClean="0"/>
            <a:t>) </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“Amazon marketplace for agro”</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smtClean="0">
              <a:solidFill>
                <a:schemeClr val="bg1"/>
              </a:solidFill>
            </a:rPr>
            <a:t>Budget-2017: More Mandi tie-up</a:t>
          </a:r>
          <a:endParaRPr lang="en-US" sz="2000" kern="1200" dirty="0">
            <a:solidFill>
              <a:schemeClr val="bg1"/>
            </a:solidFill>
          </a:endParaRPr>
        </a:p>
      </dsp:txBody>
      <dsp:txXfrm>
        <a:off x="1878599" y="3817293"/>
        <a:ext cx="3985935" cy="1039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FE302-4EDE-498D-9A3D-1CDF984A638E}">
      <dsp:nvSpPr>
        <dsp:cNvPr id="0" name=""/>
        <dsp:cNvSpPr/>
      </dsp:nvSpPr>
      <dsp:spPr>
        <a:xfrm>
          <a:off x="4701" y="862306"/>
          <a:ext cx="1312385" cy="524954"/>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a:lnSpc>
              <a:spcPct val="90000"/>
            </a:lnSpc>
            <a:spcBef>
              <a:spcPct val="0"/>
            </a:spcBef>
            <a:spcAft>
              <a:spcPct val="35000"/>
            </a:spcAft>
          </a:pPr>
          <a:r>
            <a:rPr lang="en-US" sz="2300" kern="1200" dirty="0" smtClean="0"/>
            <a:t>BES17</a:t>
          </a:r>
          <a:endParaRPr lang="en-US" sz="2300" kern="1200" dirty="0"/>
        </a:p>
      </dsp:txBody>
      <dsp:txXfrm>
        <a:off x="267178" y="862306"/>
        <a:ext cx="787431" cy="524954"/>
      </dsp:txXfrm>
    </dsp:sp>
    <dsp:sp modelId="{03C10407-BDB8-414C-B050-7D280B4555EA}">
      <dsp:nvSpPr>
        <dsp:cNvPr id="0" name=""/>
        <dsp:cNvSpPr/>
      </dsp:nvSpPr>
      <dsp:spPr>
        <a:xfrm>
          <a:off x="1146476" y="906927"/>
          <a:ext cx="1089280" cy="435712"/>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smtClean="0"/>
            <a:t>1</a:t>
          </a:r>
          <a:endParaRPr lang="en-US" sz="3000" kern="1200" dirty="0"/>
        </a:p>
      </dsp:txBody>
      <dsp:txXfrm>
        <a:off x="1364332" y="906927"/>
        <a:ext cx="653568" cy="435712"/>
      </dsp:txXfrm>
    </dsp:sp>
    <dsp:sp modelId="{2837F4DB-D9AC-4D4C-8F29-D368533153AA}">
      <dsp:nvSpPr>
        <dsp:cNvPr id="0" name=""/>
        <dsp:cNvSpPr/>
      </dsp:nvSpPr>
      <dsp:spPr>
        <a:xfrm>
          <a:off x="2083257" y="906927"/>
          <a:ext cx="1089280" cy="435712"/>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2*</a:t>
          </a:r>
          <a:endParaRPr lang="en-US" sz="3000" kern="1200" dirty="0"/>
        </a:p>
      </dsp:txBody>
      <dsp:txXfrm>
        <a:off x="2301113" y="906927"/>
        <a:ext cx="653568" cy="435712"/>
      </dsp:txXfrm>
    </dsp:sp>
    <dsp:sp modelId="{FD81A40A-D247-47B0-9D2B-A195EE602080}">
      <dsp:nvSpPr>
        <dsp:cNvPr id="0" name=""/>
        <dsp:cNvSpPr/>
      </dsp:nvSpPr>
      <dsp:spPr>
        <a:xfrm>
          <a:off x="3020038" y="906927"/>
          <a:ext cx="1089280" cy="435712"/>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3</a:t>
          </a:r>
          <a:endParaRPr lang="en-US" sz="3000" kern="1200" dirty="0"/>
        </a:p>
      </dsp:txBody>
      <dsp:txXfrm>
        <a:off x="3237894" y="906927"/>
        <a:ext cx="653568" cy="435712"/>
      </dsp:txXfrm>
    </dsp:sp>
    <dsp:sp modelId="{9AF02B8E-F5C2-422D-8679-CBD8EE17C206}">
      <dsp:nvSpPr>
        <dsp:cNvPr id="0" name=""/>
        <dsp:cNvSpPr/>
      </dsp:nvSpPr>
      <dsp:spPr>
        <a:xfrm>
          <a:off x="3956819" y="906927"/>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4</a:t>
          </a:r>
          <a:endParaRPr lang="en-US" sz="3000" kern="1200" dirty="0"/>
        </a:p>
      </dsp:txBody>
      <dsp:txXfrm>
        <a:off x="4174675" y="906927"/>
        <a:ext cx="653568" cy="435712"/>
      </dsp:txXfrm>
    </dsp:sp>
    <dsp:sp modelId="{344AB822-2FC0-4608-95DE-57AA0A5CD92E}">
      <dsp:nvSpPr>
        <dsp:cNvPr id="0" name=""/>
        <dsp:cNvSpPr/>
      </dsp:nvSpPr>
      <dsp:spPr>
        <a:xfrm>
          <a:off x="4893600" y="906927"/>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5</a:t>
          </a:r>
          <a:endParaRPr lang="en-US" sz="3000" kern="1200" dirty="0"/>
        </a:p>
      </dsp:txBody>
      <dsp:txXfrm>
        <a:off x="5111456" y="906927"/>
        <a:ext cx="653568" cy="435712"/>
      </dsp:txXfrm>
    </dsp:sp>
    <dsp:sp modelId="{88DCEDCE-814F-4C2A-82F9-9077BAC0868D}">
      <dsp:nvSpPr>
        <dsp:cNvPr id="0" name=""/>
        <dsp:cNvSpPr/>
      </dsp:nvSpPr>
      <dsp:spPr>
        <a:xfrm>
          <a:off x="5830381" y="906927"/>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6</a:t>
          </a:r>
          <a:endParaRPr lang="en-US" sz="3000" kern="1200" dirty="0"/>
        </a:p>
      </dsp:txBody>
      <dsp:txXfrm>
        <a:off x="6048237" y="906927"/>
        <a:ext cx="653568" cy="435712"/>
      </dsp:txXfrm>
    </dsp:sp>
    <dsp:sp modelId="{A3F7E7DB-E061-4CA1-A562-85C859ACE679}">
      <dsp:nvSpPr>
        <dsp:cNvPr id="0" name=""/>
        <dsp:cNvSpPr/>
      </dsp:nvSpPr>
      <dsp:spPr>
        <a:xfrm>
          <a:off x="4701" y="1460754"/>
          <a:ext cx="1312385" cy="5249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a:lnSpc>
              <a:spcPct val="90000"/>
            </a:lnSpc>
            <a:spcBef>
              <a:spcPct val="0"/>
            </a:spcBef>
            <a:spcAft>
              <a:spcPct val="35000"/>
            </a:spcAft>
          </a:pPr>
          <a:r>
            <a:rPr lang="en-US" sz="2300" kern="1200" dirty="0" smtClean="0"/>
            <a:t>BES16</a:t>
          </a:r>
          <a:endParaRPr lang="en-US" sz="2300" kern="1200" dirty="0"/>
        </a:p>
      </dsp:txBody>
      <dsp:txXfrm>
        <a:off x="267178" y="1460754"/>
        <a:ext cx="787431" cy="524954"/>
      </dsp:txXfrm>
    </dsp:sp>
    <dsp:sp modelId="{2E0CF578-BE64-41D2-9D30-9FFFA019235D}">
      <dsp:nvSpPr>
        <dsp:cNvPr id="0" name=""/>
        <dsp:cNvSpPr/>
      </dsp:nvSpPr>
      <dsp:spPr>
        <a:xfrm>
          <a:off x="1146476" y="1505375"/>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1</a:t>
          </a:r>
          <a:endParaRPr lang="en-US" sz="3000" strike="sngStrike" kern="1200" dirty="0"/>
        </a:p>
      </dsp:txBody>
      <dsp:txXfrm>
        <a:off x="1364332" y="1505375"/>
        <a:ext cx="653568" cy="435712"/>
      </dsp:txXfrm>
    </dsp:sp>
    <dsp:sp modelId="{273D818A-C131-41A7-9D8D-0ECF3E7DA1E7}">
      <dsp:nvSpPr>
        <dsp:cNvPr id="0" name=""/>
        <dsp:cNvSpPr/>
      </dsp:nvSpPr>
      <dsp:spPr>
        <a:xfrm>
          <a:off x="2083257" y="1505375"/>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2</a:t>
          </a:r>
          <a:endParaRPr lang="en-US" sz="3000" strike="sngStrike" kern="1200" dirty="0"/>
        </a:p>
      </dsp:txBody>
      <dsp:txXfrm>
        <a:off x="2301113" y="1505375"/>
        <a:ext cx="653568" cy="435712"/>
      </dsp:txXfrm>
    </dsp:sp>
    <dsp:sp modelId="{DA8F665F-E29A-4ECE-B182-A80775E22D4B}">
      <dsp:nvSpPr>
        <dsp:cNvPr id="0" name=""/>
        <dsp:cNvSpPr/>
      </dsp:nvSpPr>
      <dsp:spPr>
        <a:xfrm>
          <a:off x="3020038" y="1505375"/>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3</a:t>
          </a:r>
          <a:endParaRPr lang="en-US" sz="3000" strike="sngStrike" kern="1200" dirty="0"/>
        </a:p>
      </dsp:txBody>
      <dsp:txXfrm>
        <a:off x="3237894" y="1505375"/>
        <a:ext cx="653568" cy="435712"/>
      </dsp:txXfrm>
    </dsp:sp>
    <dsp:sp modelId="{2215F37B-E042-4696-8817-7FFC63AE001E}">
      <dsp:nvSpPr>
        <dsp:cNvPr id="0" name=""/>
        <dsp:cNvSpPr/>
      </dsp:nvSpPr>
      <dsp:spPr>
        <a:xfrm>
          <a:off x="3956819" y="1505375"/>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4</a:t>
          </a:r>
          <a:endParaRPr lang="en-US" sz="3000" kern="1200" dirty="0"/>
        </a:p>
      </dsp:txBody>
      <dsp:txXfrm>
        <a:off x="4174675" y="1505375"/>
        <a:ext cx="653568" cy="435712"/>
      </dsp:txXfrm>
    </dsp:sp>
    <dsp:sp modelId="{59D8C00C-2362-41D1-83D6-DC0A4D3E9A03}">
      <dsp:nvSpPr>
        <dsp:cNvPr id="0" name=""/>
        <dsp:cNvSpPr/>
      </dsp:nvSpPr>
      <dsp:spPr>
        <a:xfrm>
          <a:off x="4893600" y="1505375"/>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5</a:t>
          </a:r>
          <a:endParaRPr lang="en-US" sz="3000" kern="1200" dirty="0"/>
        </a:p>
      </dsp:txBody>
      <dsp:txXfrm>
        <a:off x="5111456" y="1505375"/>
        <a:ext cx="653568" cy="435712"/>
      </dsp:txXfrm>
    </dsp:sp>
    <dsp:sp modelId="{3436A56D-C562-40F3-BC85-CD3D2B4E33D8}">
      <dsp:nvSpPr>
        <dsp:cNvPr id="0" name=""/>
        <dsp:cNvSpPr/>
      </dsp:nvSpPr>
      <dsp:spPr>
        <a:xfrm>
          <a:off x="5830381" y="1505375"/>
          <a:ext cx="1089280" cy="43571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6</a:t>
          </a:r>
          <a:endParaRPr lang="en-US" sz="3000" kern="1200" dirty="0"/>
        </a:p>
      </dsp:txBody>
      <dsp:txXfrm>
        <a:off x="6048237" y="1505375"/>
        <a:ext cx="653568" cy="435712"/>
      </dsp:txXfrm>
    </dsp:sp>
    <dsp:sp modelId="{DBCE7A30-F25E-48C4-89B0-3DE6BA2A5BAF}">
      <dsp:nvSpPr>
        <dsp:cNvPr id="0" name=""/>
        <dsp:cNvSpPr/>
      </dsp:nvSpPr>
      <dsp:spPr>
        <a:xfrm>
          <a:off x="4701" y="2059202"/>
          <a:ext cx="1312385" cy="524954"/>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a:lnSpc>
              <a:spcPct val="90000"/>
            </a:lnSpc>
            <a:spcBef>
              <a:spcPct val="0"/>
            </a:spcBef>
            <a:spcAft>
              <a:spcPct val="35000"/>
            </a:spcAft>
          </a:pPr>
          <a:r>
            <a:rPr lang="en-US" sz="2300" strike="sngStrike" kern="1200" dirty="0" smtClean="0">
              <a:solidFill>
                <a:schemeClr val="bg1"/>
              </a:solidFill>
            </a:rPr>
            <a:t>“L”</a:t>
          </a:r>
          <a:endParaRPr lang="en-US" sz="2300" strike="sngStrike" kern="1200" dirty="0">
            <a:solidFill>
              <a:schemeClr val="bg1"/>
            </a:solidFill>
          </a:endParaRPr>
        </a:p>
      </dsp:txBody>
      <dsp:txXfrm>
        <a:off x="267178" y="2059202"/>
        <a:ext cx="787431" cy="524954"/>
      </dsp:txXfrm>
    </dsp:sp>
    <dsp:sp modelId="{F04991C6-10AE-4628-96AF-B8A6B1D3C572}">
      <dsp:nvSpPr>
        <dsp:cNvPr id="0" name=""/>
        <dsp:cNvSpPr/>
      </dsp:nvSpPr>
      <dsp:spPr>
        <a:xfrm>
          <a:off x="1146476"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1</a:t>
          </a:r>
          <a:endParaRPr lang="en-US" sz="3000" strike="sngStrike" kern="1200" dirty="0"/>
        </a:p>
      </dsp:txBody>
      <dsp:txXfrm>
        <a:off x="1364332" y="2103823"/>
        <a:ext cx="653568" cy="435712"/>
      </dsp:txXfrm>
    </dsp:sp>
    <dsp:sp modelId="{4FB4AF2A-2876-4E78-B3F6-9B1E7958E122}">
      <dsp:nvSpPr>
        <dsp:cNvPr id="0" name=""/>
        <dsp:cNvSpPr/>
      </dsp:nvSpPr>
      <dsp:spPr>
        <a:xfrm>
          <a:off x="2083257"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2</a:t>
          </a:r>
          <a:endParaRPr lang="en-US" sz="3000" strike="sngStrike" kern="1200" dirty="0"/>
        </a:p>
      </dsp:txBody>
      <dsp:txXfrm>
        <a:off x="2301113" y="2103823"/>
        <a:ext cx="653568" cy="435712"/>
      </dsp:txXfrm>
    </dsp:sp>
    <dsp:sp modelId="{877CF25A-A9D7-4474-8027-A52BE2ACFD8E}">
      <dsp:nvSpPr>
        <dsp:cNvPr id="0" name=""/>
        <dsp:cNvSpPr/>
      </dsp:nvSpPr>
      <dsp:spPr>
        <a:xfrm>
          <a:off x="3020038"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3</a:t>
          </a:r>
          <a:endParaRPr lang="en-US" sz="3000" strike="sngStrike" kern="1200" dirty="0"/>
        </a:p>
      </dsp:txBody>
      <dsp:txXfrm>
        <a:off x="3237894" y="2103823"/>
        <a:ext cx="653568" cy="435712"/>
      </dsp:txXfrm>
    </dsp:sp>
    <dsp:sp modelId="{232606DD-4B4B-490F-830D-C1B0E21A8766}">
      <dsp:nvSpPr>
        <dsp:cNvPr id="0" name=""/>
        <dsp:cNvSpPr/>
      </dsp:nvSpPr>
      <dsp:spPr>
        <a:xfrm>
          <a:off x="3956819"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4</a:t>
          </a:r>
          <a:endParaRPr lang="en-US" sz="3000" strike="sngStrike" kern="1200" dirty="0"/>
        </a:p>
      </dsp:txBody>
      <dsp:txXfrm>
        <a:off x="4174675" y="2103823"/>
        <a:ext cx="653568" cy="435712"/>
      </dsp:txXfrm>
    </dsp:sp>
    <dsp:sp modelId="{8EBF09A6-CED9-4FAA-B0D0-4F56018507F4}">
      <dsp:nvSpPr>
        <dsp:cNvPr id="0" name=""/>
        <dsp:cNvSpPr/>
      </dsp:nvSpPr>
      <dsp:spPr>
        <a:xfrm>
          <a:off x="4893600"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5</a:t>
          </a:r>
          <a:endParaRPr lang="en-US" sz="3000" strike="sngStrike" kern="1200" dirty="0"/>
        </a:p>
      </dsp:txBody>
      <dsp:txXfrm>
        <a:off x="5111456" y="2103823"/>
        <a:ext cx="653568" cy="435712"/>
      </dsp:txXfrm>
    </dsp:sp>
    <dsp:sp modelId="{B3DA7E68-8111-4F93-BFF6-FBA53816DE66}">
      <dsp:nvSpPr>
        <dsp:cNvPr id="0" name=""/>
        <dsp:cNvSpPr/>
      </dsp:nvSpPr>
      <dsp:spPr>
        <a:xfrm>
          <a:off x="5830381"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6</a:t>
          </a:r>
          <a:endParaRPr lang="en-US" sz="3000" strike="sngStrike" kern="1200" dirty="0"/>
        </a:p>
      </dsp:txBody>
      <dsp:txXfrm>
        <a:off x="6048237" y="2103823"/>
        <a:ext cx="653568" cy="435712"/>
      </dsp:txXfrm>
    </dsp:sp>
    <dsp:sp modelId="{11F6FEEF-6386-4E95-AEB9-3234553544F3}">
      <dsp:nvSpPr>
        <dsp:cNvPr id="0" name=""/>
        <dsp:cNvSpPr/>
      </dsp:nvSpPr>
      <dsp:spPr>
        <a:xfrm>
          <a:off x="6767162"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7</a:t>
          </a:r>
          <a:endParaRPr lang="en-US" sz="3000" strike="sngStrike" kern="1200" dirty="0"/>
        </a:p>
      </dsp:txBody>
      <dsp:txXfrm>
        <a:off x="6985018" y="2103823"/>
        <a:ext cx="653568" cy="435712"/>
      </dsp:txXfrm>
    </dsp:sp>
    <dsp:sp modelId="{8CE2880D-CD29-4F12-8031-7EAEEC38B65C}">
      <dsp:nvSpPr>
        <dsp:cNvPr id="0" name=""/>
        <dsp:cNvSpPr/>
      </dsp:nvSpPr>
      <dsp:spPr>
        <a:xfrm>
          <a:off x="7703943" y="2103823"/>
          <a:ext cx="1089280" cy="43571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strike="sngStrike" kern="1200" dirty="0" smtClean="0"/>
            <a:t>8</a:t>
          </a:r>
          <a:endParaRPr lang="en-US" sz="3000" strike="sngStrike" kern="1200" dirty="0"/>
        </a:p>
      </dsp:txBody>
      <dsp:txXfrm>
        <a:off x="7921799" y="2103823"/>
        <a:ext cx="653568" cy="4357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DD92B-3DE1-488C-A300-DAB7F8195FB6}">
      <dsp:nvSpPr>
        <dsp:cNvPr id="0" name=""/>
        <dsp:cNvSpPr/>
      </dsp:nvSpPr>
      <dsp:spPr>
        <a:xfrm rot="5400000">
          <a:off x="1314262" y="299722"/>
          <a:ext cx="2422178" cy="40304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768AF-D232-45CF-A88F-0D3A8C29F74B}">
      <dsp:nvSpPr>
        <dsp:cNvPr id="0" name=""/>
        <dsp:cNvSpPr/>
      </dsp:nvSpPr>
      <dsp:spPr>
        <a:xfrm>
          <a:off x="909940" y="1503958"/>
          <a:ext cx="3638713" cy="3189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r>
            <a:rPr lang="en-US" sz="4400" kern="1200" dirty="0" smtClean="0"/>
            <a:t>1948</a:t>
          </a:r>
          <a:endParaRPr lang="en-US" sz="4400" kern="1200" dirty="0"/>
        </a:p>
        <a:p>
          <a:pPr marL="285750" lvl="1" indent="-285750" algn="l" defTabSz="1511300">
            <a:lnSpc>
              <a:spcPct val="90000"/>
            </a:lnSpc>
            <a:spcBef>
              <a:spcPct val="0"/>
            </a:spcBef>
            <a:spcAft>
              <a:spcPct val="15000"/>
            </a:spcAft>
            <a:buChar char="••"/>
          </a:pPr>
          <a:r>
            <a:rPr lang="en-US" sz="3400" b="0" kern="1200" dirty="0" err="1" smtClean="0">
              <a:latin typeface="Franklin Gothic Medium Cond" panose="020B0606030402020204" pitchFamily="34" charset="0"/>
            </a:rPr>
            <a:t>Shyama</a:t>
          </a:r>
          <a:r>
            <a:rPr lang="en-US" sz="3400" b="0" kern="1200" dirty="0" smtClean="0">
              <a:latin typeface="Franklin Gothic Medium Cond" panose="020B0606030402020204" pitchFamily="34" charset="0"/>
            </a:rPr>
            <a:t> Prasad </a:t>
          </a:r>
          <a:r>
            <a:rPr lang="en-US" sz="3400" b="0" kern="1200" dirty="0" err="1" smtClean="0">
              <a:latin typeface="Franklin Gothic Medium Cond" panose="020B0606030402020204" pitchFamily="34" charset="0"/>
            </a:rPr>
            <a:t>Mukerjee</a:t>
          </a:r>
          <a:endParaRPr lang="en-US" sz="3400" kern="1200" dirty="0"/>
        </a:p>
      </dsp:txBody>
      <dsp:txXfrm>
        <a:off x="909940" y="1503958"/>
        <a:ext cx="3638713" cy="3189545"/>
      </dsp:txXfrm>
    </dsp:sp>
    <dsp:sp modelId="{EEAB8AC7-6C29-4021-AFD4-ABA2222B8D71}">
      <dsp:nvSpPr>
        <dsp:cNvPr id="0" name=""/>
        <dsp:cNvSpPr/>
      </dsp:nvSpPr>
      <dsp:spPr>
        <a:xfrm>
          <a:off x="3862104" y="2996"/>
          <a:ext cx="686549" cy="68654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3B604-4FAF-4EA8-B017-4CEAA2CC6A3F}">
      <dsp:nvSpPr>
        <dsp:cNvPr id="0" name=""/>
        <dsp:cNvSpPr/>
      </dsp:nvSpPr>
      <dsp:spPr>
        <a:xfrm rot="5400000">
          <a:off x="5768758" y="-802547"/>
          <a:ext cx="2422178" cy="403045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4D102-2D2F-40B8-A6B0-19F55D9E5B23}">
      <dsp:nvSpPr>
        <dsp:cNvPr id="0" name=""/>
        <dsp:cNvSpPr/>
      </dsp:nvSpPr>
      <dsp:spPr>
        <a:xfrm>
          <a:off x="5364436" y="401689"/>
          <a:ext cx="3638713" cy="3189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r>
            <a:rPr lang="en-US" sz="4400" kern="1200" dirty="0" smtClean="0"/>
            <a:t>1956</a:t>
          </a:r>
          <a:endParaRPr lang="en-US" sz="4400" kern="1200" dirty="0"/>
        </a:p>
        <a:p>
          <a:pPr marL="285750" lvl="1" indent="-285750" algn="l" defTabSz="1511300">
            <a:lnSpc>
              <a:spcPct val="90000"/>
            </a:lnSpc>
            <a:spcBef>
              <a:spcPct val="0"/>
            </a:spcBef>
            <a:spcAft>
              <a:spcPct val="15000"/>
            </a:spcAft>
            <a:buChar char="••"/>
          </a:pPr>
          <a:r>
            <a:rPr lang="en-US" sz="3400" kern="1200" dirty="0" smtClean="0"/>
            <a:t>State must control the “</a:t>
          </a:r>
          <a:r>
            <a:rPr lang="en-US" sz="3400" kern="1200" dirty="0" smtClean="0">
              <a:solidFill>
                <a:srgbClr val="FFC000"/>
              </a:solidFill>
            </a:rPr>
            <a:t>Commanding Heights</a:t>
          </a:r>
          <a:r>
            <a:rPr lang="en-US" sz="3400" kern="1200" dirty="0" smtClean="0"/>
            <a:t>” of Economy</a:t>
          </a:r>
          <a:endParaRPr lang="en-US" sz="3400" kern="1200" dirty="0"/>
        </a:p>
      </dsp:txBody>
      <dsp:txXfrm>
        <a:off x="5364436" y="401689"/>
        <a:ext cx="3638713" cy="31895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6E11E-CA44-491F-9DBF-F106CD23D9E9}">
      <dsp:nvSpPr>
        <dsp:cNvPr id="0" name=""/>
        <dsp:cNvSpPr/>
      </dsp:nvSpPr>
      <dsp:spPr>
        <a:xfrm>
          <a:off x="0" y="719003"/>
          <a:ext cx="2576146" cy="101423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ffectLst>
                <a:outerShdw blurRad="38100" dist="38100" dir="2700000" algn="tl">
                  <a:srgbClr val="000000">
                    <a:alpha val="43137"/>
                  </a:srgbClr>
                </a:outerShdw>
              </a:effectLst>
            </a:rPr>
            <a:t>Steel</a:t>
          </a:r>
          <a:endParaRPr lang="en-US" sz="4800" kern="1200" dirty="0">
            <a:effectLst>
              <a:outerShdw blurRad="38100" dist="38100" dir="2700000" algn="tl">
                <a:srgbClr val="000000">
                  <a:alpha val="43137"/>
                </a:srgbClr>
              </a:outerShdw>
            </a:effectLst>
          </a:endParaRPr>
        </a:p>
      </dsp:txBody>
      <dsp:txXfrm>
        <a:off x="0" y="719003"/>
        <a:ext cx="2576146" cy="1014233"/>
      </dsp:txXfrm>
    </dsp:sp>
    <dsp:sp modelId="{2CF377DC-9267-42E9-9323-B2B361F35B82}">
      <dsp:nvSpPr>
        <dsp:cNvPr id="0" name=""/>
        <dsp:cNvSpPr/>
      </dsp:nvSpPr>
      <dsp:spPr>
        <a:xfrm>
          <a:off x="0" y="1990851"/>
          <a:ext cx="2576146" cy="101423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ffectLst>
                <a:outerShdw blurRad="38100" dist="38100" dir="2700000" algn="tl">
                  <a:srgbClr val="000000">
                    <a:alpha val="43137"/>
                  </a:srgbClr>
                </a:outerShdw>
              </a:effectLst>
            </a:rPr>
            <a:t>Coal</a:t>
          </a:r>
          <a:endParaRPr lang="en-US" sz="4800" kern="1200" dirty="0">
            <a:effectLst>
              <a:outerShdw blurRad="38100" dist="38100" dir="2700000" algn="tl">
                <a:srgbClr val="000000">
                  <a:alpha val="43137"/>
                </a:srgbClr>
              </a:outerShdw>
            </a:effectLst>
          </a:endParaRPr>
        </a:p>
      </dsp:txBody>
      <dsp:txXfrm>
        <a:off x="0" y="1990851"/>
        <a:ext cx="2576146" cy="1014233"/>
      </dsp:txXfrm>
    </dsp:sp>
    <dsp:sp modelId="{4003F901-FD56-4AAB-851A-74BEE45FA11C}">
      <dsp:nvSpPr>
        <dsp:cNvPr id="0" name=""/>
        <dsp:cNvSpPr/>
      </dsp:nvSpPr>
      <dsp:spPr>
        <a:xfrm>
          <a:off x="0" y="3262700"/>
          <a:ext cx="2576146" cy="101423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ffectLst>
                <a:outerShdw blurRad="38100" dist="38100" dir="2700000" algn="tl">
                  <a:srgbClr val="000000">
                    <a:alpha val="43137"/>
                  </a:srgbClr>
                </a:outerShdw>
              </a:effectLst>
            </a:rPr>
            <a:t>Electricity</a:t>
          </a:r>
          <a:endParaRPr lang="en-US" sz="4800" kern="1200" dirty="0">
            <a:effectLst>
              <a:outerShdw blurRad="38100" dist="38100" dir="2700000" algn="tl">
                <a:srgbClr val="000000">
                  <a:alpha val="43137"/>
                </a:srgbClr>
              </a:outerShdw>
            </a:effectLst>
          </a:endParaRPr>
        </a:p>
      </dsp:txBody>
      <dsp:txXfrm>
        <a:off x="0" y="3262700"/>
        <a:ext cx="2576146" cy="1014233"/>
      </dsp:txXfrm>
    </dsp:sp>
    <dsp:sp modelId="{82EEF353-D067-4CF4-806F-588673BB58B3}">
      <dsp:nvSpPr>
        <dsp:cNvPr id="0" name=""/>
        <dsp:cNvSpPr/>
      </dsp:nvSpPr>
      <dsp:spPr>
        <a:xfrm>
          <a:off x="0" y="4534548"/>
          <a:ext cx="2576146" cy="101423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ffectLst>
                <a:outerShdw blurRad="38100" dist="38100" dir="2700000" algn="tl">
                  <a:srgbClr val="000000">
                    <a:alpha val="43137"/>
                  </a:srgbClr>
                </a:outerShdw>
              </a:effectLst>
            </a:rPr>
            <a:t>Railways</a:t>
          </a:r>
          <a:endParaRPr lang="en-US" sz="4800" kern="1200" dirty="0">
            <a:effectLst>
              <a:outerShdw blurRad="38100" dist="38100" dir="2700000" algn="tl">
                <a:srgbClr val="000000">
                  <a:alpha val="43137"/>
                </a:srgbClr>
              </a:outerShdw>
            </a:effectLst>
          </a:endParaRPr>
        </a:p>
      </dsp:txBody>
      <dsp:txXfrm>
        <a:off x="0" y="4534548"/>
        <a:ext cx="2576146" cy="10142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CE7D-6E45-4B95-8D11-F5E62DA18315}">
      <dsp:nvSpPr>
        <dsp:cNvPr id="0" name=""/>
        <dsp:cNvSpPr/>
      </dsp:nvSpPr>
      <dsp:spPr>
        <a:xfrm>
          <a:off x="7256" y="952"/>
          <a:ext cx="2781003"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1) Reserved for the “STATE” e.g. railway, atomic energy</a:t>
          </a:r>
          <a:endParaRPr lang="en-US" sz="2600" kern="1200" dirty="0"/>
        </a:p>
      </dsp:txBody>
      <dsp:txXfrm>
        <a:off x="48355" y="42051"/>
        <a:ext cx="2698805" cy="1321033"/>
      </dsp:txXfrm>
    </dsp:sp>
    <dsp:sp modelId="{1A981B98-CDFB-43E6-9500-4EEEE72ACFB8}">
      <dsp:nvSpPr>
        <dsp:cNvPr id="0" name=""/>
        <dsp:cNvSpPr/>
      </dsp:nvSpPr>
      <dsp:spPr>
        <a:xfrm>
          <a:off x="7311" y="1574683"/>
          <a:ext cx="1334454"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kern="1200" dirty="0"/>
        </a:p>
      </dsp:txBody>
      <dsp:txXfrm>
        <a:off x="46396" y="1613768"/>
        <a:ext cx="1256284" cy="1325061"/>
      </dsp:txXfrm>
    </dsp:sp>
    <dsp:sp modelId="{B4DC5E8E-C58D-4EFB-AE00-D1FA4A038A41}">
      <dsp:nvSpPr>
        <dsp:cNvPr id="0" name=""/>
        <dsp:cNvSpPr/>
      </dsp:nvSpPr>
      <dsp:spPr>
        <a:xfrm>
          <a:off x="1453750" y="1574683"/>
          <a:ext cx="1334454"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kern="1200" dirty="0"/>
        </a:p>
      </dsp:txBody>
      <dsp:txXfrm>
        <a:off x="1492835" y="1613768"/>
        <a:ext cx="1256284" cy="1325061"/>
      </dsp:txXfrm>
    </dsp:sp>
    <dsp:sp modelId="{1A9A792E-FB5A-43ED-9FBF-2CD47B800476}">
      <dsp:nvSpPr>
        <dsp:cNvPr id="0" name=""/>
        <dsp:cNvSpPr/>
      </dsp:nvSpPr>
      <dsp:spPr>
        <a:xfrm>
          <a:off x="3012229" y="952"/>
          <a:ext cx="2965551"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2) Private sector to supplement “</a:t>
          </a:r>
          <a:r>
            <a:rPr lang="en-US" sz="2500" kern="1200" dirty="0" err="1" smtClean="0"/>
            <a:t>State”e.g</a:t>
          </a:r>
          <a:r>
            <a:rPr lang="en-US" sz="2500" kern="1200" dirty="0" smtClean="0"/>
            <a:t> drug, dye, plastic</a:t>
          </a:r>
          <a:endParaRPr lang="en-US" sz="2500" kern="1200" dirty="0"/>
        </a:p>
      </dsp:txBody>
      <dsp:txXfrm>
        <a:off x="3053328" y="42051"/>
        <a:ext cx="2883353" cy="1321033"/>
      </dsp:txXfrm>
    </dsp:sp>
    <dsp:sp modelId="{B6758CD5-DD55-40AE-AA92-9E4D3099A696}">
      <dsp:nvSpPr>
        <dsp:cNvPr id="0" name=""/>
        <dsp:cNvSpPr/>
      </dsp:nvSpPr>
      <dsp:spPr>
        <a:xfrm>
          <a:off x="3104558" y="1574683"/>
          <a:ext cx="1334454"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US" sz="2500" kern="1200" dirty="0"/>
        </a:p>
      </dsp:txBody>
      <dsp:txXfrm>
        <a:off x="3143643" y="1613768"/>
        <a:ext cx="1256284" cy="1325061"/>
      </dsp:txXfrm>
    </dsp:sp>
    <dsp:sp modelId="{BADB757C-6C16-42D3-8924-36D67249DBA5}">
      <dsp:nvSpPr>
        <dsp:cNvPr id="0" name=""/>
        <dsp:cNvSpPr/>
      </dsp:nvSpPr>
      <dsp:spPr>
        <a:xfrm>
          <a:off x="4550997" y="1574683"/>
          <a:ext cx="1334454"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endParaRPr lang="en-US" sz="2500" kern="1200" dirty="0"/>
        </a:p>
      </dsp:txBody>
      <dsp:txXfrm>
        <a:off x="4590082" y="1613768"/>
        <a:ext cx="1256284" cy="1325061"/>
      </dsp:txXfrm>
    </dsp:sp>
    <dsp:sp modelId="{29C97CE7-40C5-4397-A44A-6AC9F149A95A}">
      <dsp:nvSpPr>
        <dsp:cNvPr id="0" name=""/>
        <dsp:cNvSpPr/>
      </dsp:nvSpPr>
      <dsp:spPr>
        <a:xfrm>
          <a:off x="6201750" y="952"/>
          <a:ext cx="2781003"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
          </a:r>
          <a:br>
            <a:rPr lang="en-US" sz="2500" kern="1200" dirty="0" smtClean="0"/>
          </a:br>
          <a:r>
            <a:rPr lang="en-US" sz="2500" kern="1200" dirty="0" smtClean="0"/>
            <a:t/>
          </a:r>
          <a:br>
            <a:rPr lang="en-US" sz="2500" kern="1200" dirty="0" smtClean="0"/>
          </a:br>
          <a:r>
            <a:rPr lang="en-US" sz="2500" kern="1200" dirty="0" smtClean="0"/>
            <a:t>3) Left for </a:t>
          </a:r>
          <a:r>
            <a:rPr lang="en-US" sz="2500" kern="1200" dirty="0" err="1" smtClean="0"/>
            <a:t>Pvt</a:t>
          </a:r>
          <a:r>
            <a:rPr lang="en-US" sz="2500" kern="1200" dirty="0" smtClean="0"/>
            <a:t> sector</a:t>
          </a:r>
          <a:endParaRPr lang="en-US" sz="2500" kern="1200" dirty="0"/>
        </a:p>
      </dsp:txBody>
      <dsp:txXfrm>
        <a:off x="6242849" y="42051"/>
        <a:ext cx="2698805" cy="1321033"/>
      </dsp:txXfrm>
    </dsp:sp>
    <dsp:sp modelId="{59314A93-1B38-4EB6-8D4E-BF06FC6988DF}">
      <dsp:nvSpPr>
        <dsp:cNvPr id="0" name=""/>
        <dsp:cNvSpPr/>
      </dsp:nvSpPr>
      <dsp:spPr>
        <a:xfrm>
          <a:off x="6203108" y="1574683"/>
          <a:ext cx="1333151" cy="994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LICENSE</a:t>
          </a:r>
          <a:endParaRPr lang="en-US" sz="2500" kern="1200" dirty="0"/>
        </a:p>
      </dsp:txBody>
      <dsp:txXfrm>
        <a:off x="6232221" y="1603796"/>
        <a:ext cx="1274925" cy="935781"/>
      </dsp:txXfrm>
    </dsp:sp>
    <dsp:sp modelId="{0BE0D115-0713-43D1-9ED8-E3BE95B29977}">
      <dsp:nvSpPr>
        <dsp:cNvPr id="0" name=""/>
        <dsp:cNvSpPr/>
      </dsp:nvSpPr>
      <dsp:spPr>
        <a:xfrm>
          <a:off x="6203108" y="2739190"/>
          <a:ext cx="1333151"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Regional Equality </a:t>
          </a:r>
          <a:endParaRPr lang="en-US" sz="2400" kern="1200" dirty="0"/>
        </a:p>
      </dsp:txBody>
      <dsp:txXfrm>
        <a:off x="6242155" y="2778237"/>
        <a:ext cx="1255057" cy="1325137"/>
      </dsp:txXfrm>
    </dsp:sp>
    <dsp:sp modelId="{700DF167-EC3E-40E0-86F0-119ED9347159}">
      <dsp:nvSpPr>
        <dsp:cNvPr id="0" name=""/>
        <dsp:cNvSpPr/>
      </dsp:nvSpPr>
      <dsp:spPr>
        <a:xfrm>
          <a:off x="7648244" y="1574683"/>
          <a:ext cx="1333151" cy="994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Quota</a:t>
          </a:r>
          <a:endParaRPr lang="en-US" sz="2500" kern="1200" dirty="0"/>
        </a:p>
      </dsp:txBody>
      <dsp:txXfrm>
        <a:off x="7677357" y="1603796"/>
        <a:ext cx="1274925" cy="935781"/>
      </dsp:txXfrm>
    </dsp:sp>
    <dsp:sp modelId="{B7C761CC-60A6-4603-9595-C4ADAF0D0B11}">
      <dsp:nvSpPr>
        <dsp:cNvPr id="0" name=""/>
        <dsp:cNvSpPr/>
      </dsp:nvSpPr>
      <dsp:spPr>
        <a:xfrm>
          <a:off x="7648244" y="2739190"/>
          <a:ext cx="1333151" cy="1403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Produce more only if Govt convinced it’s beneficial</a:t>
          </a:r>
          <a:endParaRPr lang="en-US" sz="1600" kern="1200" dirty="0"/>
        </a:p>
      </dsp:txBody>
      <dsp:txXfrm>
        <a:off x="7687291" y="2778237"/>
        <a:ext cx="1255057" cy="13251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5.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CC303-BAC2-432B-916E-AF9FB77BB173}" type="datetimeFigureOut">
              <a:rPr lang="en-US" smtClean="0"/>
              <a:t>04-Jun-17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5046E-D1F2-4015-91F5-E994B36384E7}" type="slidenum">
              <a:rPr lang="en-US" smtClean="0"/>
              <a:t>‹#›</a:t>
            </a:fld>
            <a:endParaRPr lang="en-US"/>
          </a:p>
        </p:txBody>
      </p:sp>
    </p:spTree>
    <p:extLst>
      <p:ext uri="{BB962C8B-B14F-4D97-AF65-F5344CB8AC3E}">
        <p14:creationId xmlns:p14="http://schemas.microsoft.com/office/powerpoint/2010/main" val="946305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a:t>
            </a:fld>
            <a:endParaRPr lang="en-US"/>
          </a:p>
        </p:txBody>
      </p:sp>
    </p:spTree>
    <p:extLst>
      <p:ext uri="{BB962C8B-B14F-4D97-AF65-F5344CB8AC3E}">
        <p14:creationId xmlns:p14="http://schemas.microsoft.com/office/powerpoint/2010/main" val="2883892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11</a:t>
            </a:fld>
            <a:endParaRPr lang="en-US"/>
          </a:p>
        </p:txBody>
      </p:sp>
    </p:spTree>
    <p:extLst>
      <p:ext uri="{BB962C8B-B14F-4D97-AF65-F5344CB8AC3E}">
        <p14:creationId xmlns:p14="http://schemas.microsoft.com/office/powerpoint/2010/main" val="188790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12</a:t>
            </a:fld>
            <a:endParaRPr lang="en-US"/>
          </a:p>
        </p:txBody>
      </p:sp>
    </p:spTree>
    <p:extLst>
      <p:ext uri="{BB962C8B-B14F-4D97-AF65-F5344CB8AC3E}">
        <p14:creationId xmlns:p14="http://schemas.microsoft.com/office/powerpoint/2010/main" val="31188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13</a:t>
            </a:fld>
            <a:endParaRPr lang="en-US"/>
          </a:p>
        </p:txBody>
      </p:sp>
    </p:spTree>
    <p:extLst>
      <p:ext uri="{BB962C8B-B14F-4D97-AF65-F5344CB8AC3E}">
        <p14:creationId xmlns:p14="http://schemas.microsoft.com/office/powerpoint/2010/main" val="2772286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FDI relaxed</a:t>
            </a:r>
          </a:p>
          <a:p>
            <a:r>
              <a:rPr lang="en-US" dirty="0" smtClean="0"/>
              <a:t>NRI can invest </a:t>
            </a:r>
            <a:r>
              <a:rPr lang="en-US" dirty="0" err="1" smtClean="0"/>
              <a:t>upto</a:t>
            </a:r>
            <a:r>
              <a:rPr lang="en-US" dirty="0" smtClean="0"/>
              <a:t> 100%</a:t>
            </a:r>
          </a:p>
          <a:p>
            <a:r>
              <a:rPr lang="en-US" dirty="0" smtClean="0"/>
              <a:t>Software technology parks</a:t>
            </a:r>
          </a:p>
          <a:p>
            <a:r>
              <a:rPr lang="en-US" dirty="0" smtClean="0"/>
              <a:t>Disinvestment of PSU, </a:t>
            </a:r>
            <a:r>
              <a:rPr lang="en-US" dirty="0" err="1" smtClean="0"/>
              <a:t>Miniratna-Navratna</a:t>
            </a:r>
            <a:endParaRPr lang="en-US" dirty="0" smtClean="0"/>
          </a:p>
          <a:p>
            <a:r>
              <a:rPr lang="en-US" dirty="0" smtClean="0"/>
              <a:t>MRTP act (‘69)=&gt; CCI act (2002)</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14</a:t>
            </a:fld>
            <a:endParaRPr lang="en-US"/>
          </a:p>
        </p:txBody>
      </p:sp>
    </p:spTree>
    <p:extLst>
      <p:ext uri="{BB962C8B-B14F-4D97-AF65-F5344CB8AC3E}">
        <p14:creationId xmlns:p14="http://schemas.microsoft.com/office/powerpoint/2010/main" val="3845070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present, a small scale industrial unit is an undertaking in which investment in plant and machinery, does not exceed Rs.1crore, except in respect of certain specified items under hosiery, hand tools, drugs and pharmaceuticals, stationery items and sports goods, where this investment limit has been enhanced to Rs.5 crore. A comprehensive legislation which would enable the paradigm shift from small scale industry to small and medium enterprises is under consideration of Parliament. Pending enactment of the above legislation, current SSI/ tiny industries definition may continue. Units with investment in plant and machinery in excess of SSI limit and up to Rs. 10 crore may be treated as Medium Enterprises (ME).'; </a:t>
            </a:r>
            <a:endParaRPr lang="en-US" dirty="0"/>
          </a:p>
        </p:txBody>
      </p:sp>
      <p:sp>
        <p:nvSpPr>
          <p:cNvPr id="4" name="Slide Number Placeholder 3"/>
          <p:cNvSpPr>
            <a:spLocks noGrp="1"/>
          </p:cNvSpPr>
          <p:nvPr>
            <p:ph type="sldNum" sz="quarter" idx="10"/>
          </p:nvPr>
        </p:nvSpPr>
        <p:spPr/>
        <p:txBody>
          <a:bodyPr/>
          <a:lstStyle/>
          <a:p>
            <a:fld id="{4247CE00-77A4-47E4-954C-F5675E608946}" type="slidenum">
              <a:rPr lang="en-US" smtClean="0"/>
              <a:t>15</a:t>
            </a:fld>
            <a:endParaRPr lang="en-US"/>
          </a:p>
        </p:txBody>
      </p:sp>
    </p:spTree>
    <p:extLst>
      <p:ext uri="{BB962C8B-B14F-4D97-AF65-F5344CB8AC3E}">
        <p14:creationId xmlns:p14="http://schemas.microsoft.com/office/powerpoint/2010/main" val="331238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16</a:t>
            </a:fld>
            <a:endParaRPr lang="en-US"/>
          </a:p>
        </p:txBody>
      </p:sp>
    </p:spTree>
    <p:extLst>
      <p:ext uri="{BB962C8B-B14F-4D97-AF65-F5344CB8AC3E}">
        <p14:creationId xmlns:p14="http://schemas.microsoft.com/office/powerpoint/2010/main" val="138609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17</a:t>
            </a:fld>
            <a:endParaRPr lang="en-US"/>
          </a:p>
        </p:txBody>
      </p:sp>
    </p:spTree>
    <p:extLst>
      <p:ext uri="{BB962C8B-B14F-4D97-AF65-F5344CB8AC3E}">
        <p14:creationId xmlns:p14="http://schemas.microsoft.com/office/powerpoint/2010/main" val="72739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18</a:t>
            </a:fld>
            <a:endParaRPr lang="en-US"/>
          </a:p>
        </p:txBody>
      </p:sp>
    </p:spTree>
    <p:extLst>
      <p:ext uri="{BB962C8B-B14F-4D97-AF65-F5344CB8AC3E}">
        <p14:creationId xmlns:p14="http://schemas.microsoft.com/office/powerpoint/2010/main" val="211369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19</a:t>
            </a:fld>
            <a:endParaRPr lang="en-US"/>
          </a:p>
        </p:txBody>
      </p:sp>
    </p:spTree>
    <p:extLst>
      <p:ext uri="{BB962C8B-B14F-4D97-AF65-F5344CB8AC3E}">
        <p14:creationId xmlns:p14="http://schemas.microsoft.com/office/powerpoint/2010/main" val="2701506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20</a:t>
            </a:fld>
            <a:endParaRPr lang="en-US"/>
          </a:p>
        </p:txBody>
      </p:sp>
    </p:spTree>
    <p:extLst>
      <p:ext uri="{BB962C8B-B14F-4D97-AF65-F5344CB8AC3E}">
        <p14:creationId xmlns:p14="http://schemas.microsoft.com/office/powerpoint/2010/main" val="138158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a:t>
            </a:fld>
            <a:endParaRPr lang="en-US"/>
          </a:p>
        </p:txBody>
      </p:sp>
    </p:spTree>
    <p:extLst>
      <p:ext uri="{BB962C8B-B14F-4D97-AF65-F5344CB8AC3E}">
        <p14:creationId xmlns:p14="http://schemas.microsoft.com/office/powerpoint/2010/main" val="268885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Indian Railways, postal Department.</a:t>
            </a:r>
          </a:p>
          <a:p>
            <a:r>
              <a:rPr lang="en-US" dirty="0" smtClean="0"/>
              <a:t>commercial activity such as engineering, manufacturing etc.</a:t>
            </a:r>
          </a:p>
          <a:p>
            <a:r>
              <a:rPr lang="en-US" dirty="0" smtClean="0"/>
              <a:t>directly controlled, just like any other department</a:t>
            </a:r>
          </a:p>
          <a:p>
            <a:r>
              <a:rPr lang="en-US" dirty="0" smtClean="0"/>
              <a:t>not under Companies act</a:t>
            </a:r>
          </a:p>
          <a:p>
            <a:r>
              <a:rPr lang="en-US" dirty="0" smtClean="0"/>
              <a:t>Employees = Government servant. (service conduct rules apply)</a:t>
            </a:r>
          </a:p>
          <a:p>
            <a:r>
              <a:rPr lang="en-US" dirty="0" smtClean="0"/>
              <a:t>Directly CAG + RTI</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21</a:t>
            </a:fld>
            <a:endParaRPr lang="en-US"/>
          </a:p>
        </p:txBody>
      </p:sp>
    </p:spTree>
    <p:extLst>
      <p:ext uri="{BB962C8B-B14F-4D97-AF65-F5344CB8AC3E}">
        <p14:creationId xmlns:p14="http://schemas.microsoft.com/office/powerpoint/2010/main" val="613836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22</a:t>
            </a:fld>
            <a:endParaRPr lang="en-US"/>
          </a:p>
        </p:txBody>
      </p:sp>
    </p:spTree>
    <p:extLst>
      <p:ext uri="{BB962C8B-B14F-4D97-AF65-F5344CB8AC3E}">
        <p14:creationId xmlns:p14="http://schemas.microsoft.com/office/powerpoint/2010/main" val="259157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Presidency banks: Bengal, Bombay, Madras</a:t>
            </a:r>
          </a:p>
          <a:p>
            <a:r>
              <a:rPr lang="en-US" dirty="0" smtClean="0"/>
              <a:t>Imperial Bank of India (1921)</a:t>
            </a:r>
          </a:p>
          <a:p>
            <a:r>
              <a:rPr lang="en-US" dirty="0" smtClean="0"/>
              <a:t>SBI </a:t>
            </a:r>
            <a:r>
              <a:rPr lang="en-US" dirty="0" smtClean="0">
                <a:solidFill>
                  <a:srgbClr val="FFC000"/>
                </a:solidFill>
              </a:rPr>
              <a:t>Act</a:t>
            </a:r>
            <a:r>
              <a:rPr lang="en-US" dirty="0" smtClean="0"/>
              <a:t> 1955- Government owned “Public” </a:t>
            </a:r>
            <a:r>
              <a:rPr lang="en-US" dirty="0" smtClean="0">
                <a:solidFill>
                  <a:srgbClr val="FFC000"/>
                </a:solidFill>
              </a:rPr>
              <a:t>Corporation</a:t>
            </a:r>
          </a:p>
          <a:p>
            <a:r>
              <a:rPr lang="en-US" dirty="0" smtClean="0"/>
              <a:t>SBI  life insurance “</a:t>
            </a:r>
            <a:r>
              <a:rPr lang="en-US" dirty="0" smtClean="0">
                <a:solidFill>
                  <a:srgbClr val="FFC000"/>
                </a:solidFill>
              </a:rPr>
              <a:t>COMPANY</a:t>
            </a:r>
            <a:r>
              <a:rPr lang="en-US" dirty="0" smtClean="0"/>
              <a:t>” ltd. JV between SBI + BNP Paribas </a:t>
            </a:r>
          </a:p>
          <a:p>
            <a:r>
              <a:rPr lang="en-US" dirty="0" smtClean="0"/>
              <a:t>SBI  General Insurance “</a:t>
            </a:r>
            <a:r>
              <a:rPr lang="en-US" dirty="0" smtClean="0">
                <a:solidFill>
                  <a:srgbClr val="FFC000"/>
                </a:solidFill>
              </a:rPr>
              <a:t>COMPANY</a:t>
            </a:r>
            <a:r>
              <a:rPr lang="en-US" dirty="0" smtClean="0"/>
              <a:t>” ltd. JV between SBI +IAG (insurance Australia group</a:t>
            </a:r>
          </a:p>
          <a:p>
            <a:r>
              <a:rPr lang="en-US" dirty="0" smtClean="0"/>
              <a:t>SBI Mutual funds “Private” limited Company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23</a:t>
            </a:fld>
            <a:endParaRPr lang="en-US"/>
          </a:p>
        </p:txBody>
      </p:sp>
    </p:spTree>
    <p:extLst>
      <p:ext uri="{BB962C8B-B14F-4D97-AF65-F5344CB8AC3E}">
        <p14:creationId xmlns:p14="http://schemas.microsoft.com/office/powerpoint/2010/main" val="3128611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24</a:t>
            </a:fld>
            <a:endParaRPr lang="en-US"/>
          </a:p>
        </p:txBody>
      </p:sp>
    </p:spTree>
    <p:extLst>
      <p:ext uri="{BB962C8B-B14F-4D97-AF65-F5344CB8AC3E}">
        <p14:creationId xmlns:p14="http://schemas.microsoft.com/office/powerpoint/2010/main" val="4242930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these methods, the CPSEs can be integrated across the value chain of an industry. It will give them capacity to bear higher risks, avail economies of scale, take higher investment decisions and create more value for the stakeholders. Possibilities of such restructuring are visible in the oil and gas sector</a:t>
            </a:r>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25</a:t>
            </a:fld>
            <a:endParaRPr lang="en-US"/>
          </a:p>
        </p:txBody>
      </p:sp>
    </p:spTree>
    <p:extLst>
      <p:ext uri="{BB962C8B-B14F-4D97-AF65-F5344CB8AC3E}">
        <p14:creationId xmlns:p14="http://schemas.microsoft.com/office/powerpoint/2010/main" val="3651306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26</a:t>
            </a:fld>
            <a:endParaRPr lang="en-US"/>
          </a:p>
        </p:txBody>
      </p:sp>
    </p:spTree>
    <p:extLst>
      <p:ext uri="{BB962C8B-B14F-4D97-AF65-F5344CB8AC3E}">
        <p14:creationId xmlns:p14="http://schemas.microsoft.com/office/powerpoint/2010/main" val="976846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28</a:t>
            </a:fld>
            <a:endParaRPr lang="en-US"/>
          </a:p>
        </p:txBody>
      </p:sp>
    </p:spTree>
    <p:extLst>
      <p:ext uri="{BB962C8B-B14F-4D97-AF65-F5344CB8AC3E}">
        <p14:creationId xmlns:p14="http://schemas.microsoft.com/office/powerpoint/2010/main" val="1036700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29</a:t>
            </a:fld>
            <a:endParaRPr lang="en-US"/>
          </a:p>
        </p:txBody>
      </p:sp>
    </p:spTree>
    <p:extLst>
      <p:ext uri="{BB962C8B-B14F-4D97-AF65-F5344CB8AC3E}">
        <p14:creationId xmlns:p14="http://schemas.microsoft.com/office/powerpoint/2010/main" val="2436903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30</a:t>
            </a:fld>
            <a:endParaRPr lang="en-US"/>
          </a:p>
        </p:txBody>
      </p:sp>
    </p:spTree>
    <p:extLst>
      <p:ext uri="{BB962C8B-B14F-4D97-AF65-F5344CB8AC3E}">
        <p14:creationId xmlns:p14="http://schemas.microsoft.com/office/powerpoint/2010/main" val="913630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Women workers can do nightshift</a:t>
            </a:r>
          </a:p>
          <a:p>
            <a:r>
              <a:rPr lang="en-US" sz="1200" dirty="0" smtClean="0"/>
              <a:t>Safety provision and home transport</a:t>
            </a:r>
          </a:p>
          <a:p>
            <a:r>
              <a:rPr lang="en-US" sz="1200" dirty="0" smtClean="0"/>
              <a:t>Can work on moving / heavy machinery</a:t>
            </a:r>
          </a:p>
          <a:p>
            <a:r>
              <a:rPr lang="en-US" sz="1200" dirty="0" smtClean="0">
                <a:solidFill>
                  <a:srgbClr val="FFC000"/>
                </a:solidFill>
              </a:rPr>
              <a:t>Exempt</a:t>
            </a:r>
            <a:r>
              <a:rPr lang="en-US" sz="1200" dirty="0" smtClean="0"/>
              <a:t>: PH and mothers</a:t>
            </a:r>
          </a:p>
          <a:p>
            <a:endParaRPr lang="en-US" dirty="0" smtClean="0"/>
          </a:p>
          <a:p>
            <a:endParaRPr lang="en-US" dirty="0" smtClean="0"/>
          </a:p>
          <a:p>
            <a:r>
              <a:rPr lang="en-US" dirty="0" smtClean="0"/>
              <a:t>Cool water irrespective of #workers</a:t>
            </a:r>
          </a:p>
          <a:p>
            <a:r>
              <a:rPr lang="en-US" dirty="0" err="1" smtClean="0"/>
              <a:t>Spitton</a:t>
            </a:r>
            <a:r>
              <a:rPr lang="en-US" dirty="0" smtClean="0"/>
              <a:t>, sitting facilities=&gt; compoundable offense.</a:t>
            </a:r>
          </a:p>
          <a:p>
            <a:r>
              <a:rPr lang="en-US" dirty="0" smtClean="0"/>
              <a:t>Restroom, lunchroom &gt;75 workers</a:t>
            </a:r>
          </a:p>
          <a:p>
            <a:r>
              <a:rPr lang="en-US" dirty="0" smtClean="0"/>
              <a:t>Canteen: 200&gt; workers</a:t>
            </a:r>
          </a:p>
          <a:p>
            <a:endParaRPr lang="en-US" dirty="0" smtClean="0"/>
          </a:p>
          <a:p>
            <a:pPr marL="0" indent="0">
              <a:buNone/>
            </a:pPr>
            <a:r>
              <a:rPr lang="en-US" dirty="0" smtClean="0"/>
              <a:t>Self certification, no arrest for minor offenses.</a:t>
            </a:r>
          </a:p>
          <a:p>
            <a:pPr marL="0" indent="0">
              <a:buNone/>
            </a:pPr>
            <a:endParaRPr lang="en-US" dirty="0" smtClean="0"/>
          </a:p>
          <a:p>
            <a:r>
              <a:rPr lang="en-US" dirty="0" smtClean="0"/>
              <a:t>Union can also make rules. (earlier only states)</a:t>
            </a:r>
          </a:p>
          <a:p>
            <a:r>
              <a:rPr lang="en-US" dirty="0" smtClean="0"/>
              <a:t>100 hours overtime per 3 months</a:t>
            </a:r>
          </a:p>
          <a:p>
            <a:r>
              <a:rPr lang="en-US" dirty="0" smtClean="0"/>
              <a:t>Min. 90 days / year to get paid leaves.</a:t>
            </a:r>
          </a:p>
          <a:p>
            <a:r>
              <a:rPr lang="en-US" dirty="0" smtClean="0"/>
              <a:t>Capacity: horsepower=&gt; kilowatts</a:t>
            </a:r>
          </a:p>
          <a:p>
            <a:r>
              <a:rPr lang="en-US" dirty="0" smtClean="0"/>
              <a:t>Can decide its own workweek.</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31</a:t>
            </a:fld>
            <a:endParaRPr lang="en-US"/>
          </a:p>
        </p:txBody>
      </p:sp>
    </p:spTree>
    <p:extLst>
      <p:ext uri="{BB962C8B-B14F-4D97-AF65-F5344CB8AC3E}">
        <p14:creationId xmlns:p14="http://schemas.microsoft.com/office/powerpoint/2010/main" val="395112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a:t>
            </a:fld>
            <a:endParaRPr lang="en-US"/>
          </a:p>
        </p:txBody>
      </p:sp>
    </p:spTree>
    <p:extLst>
      <p:ext uri="{BB962C8B-B14F-4D97-AF65-F5344CB8AC3E}">
        <p14:creationId xmlns:p14="http://schemas.microsoft.com/office/powerpoint/2010/main" val="210772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32</a:t>
            </a:fld>
            <a:endParaRPr lang="en-US"/>
          </a:p>
        </p:txBody>
      </p:sp>
    </p:spTree>
    <p:extLst>
      <p:ext uri="{BB962C8B-B14F-4D97-AF65-F5344CB8AC3E}">
        <p14:creationId xmlns:p14="http://schemas.microsoft.com/office/powerpoint/2010/main" val="2041728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illegal deduction,</a:t>
            </a:r>
            <a:r>
              <a:rPr lang="en-US" baseline="0" dirty="0" smtClean="0"/>
              <a:t> timely payment.</a:t>
            </a:r>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33</a:t>
            </a:fld>
            <a:endParaRPr lang="en-US"/>
          </a:p>
        </p:txBody>
      </p:sp>
    </p:spTree>
    <p:extLst>
      <p:ext uri="{BB962C8B-B14F-4D97-AF65-F5344CB8AC3E}">
        <p14:creationId xmlns:p14="http://schemas.microsoft.com/office/powerpoint/2010/main" val="209452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35</a:t>
            </a:fld>
            <a:endParaRPr lang="en-US"/>
          </a:p>
        </p:txBody>
      </p:sp>
    </p:spTree>
    <p:extLst>
      <p:ext uri="{BB962C8B-B14F-4D97-AF65-F5344CB8AC3E}">
        <p14:creationId xmlns:p14="http://schemas.microsoft.com/office/powerpoint/2010/main" val="134958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36</a:t>
            </a:fld>
            <a:endParaRPr lang="en-US"/>
          </a:p>
        </p:txBody>
      </p:sp>
    </p:spTree>
    <p:extLst>
      <p:ext uri="{BB962C8B-B14F-4D97-AF65-F5344CB8AC3E}">
        <p14:creationId xmlns:p14="http://schemas.microsoft.com/office/powerpoint/2010/main" val="1081779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37</a:t>
            </a:fld>
            <a:endParaRPr lang="en-US"/>
          </a:p>
        </p:txBody>
      </p:sp>
    </p:spTree>
    <p:extLst>
      <p:ext uri="{BB962C8B-B14F-4D97-AF65-F5344CB8AC3E}">
        <p14:creationId xmlns:p14="http://schemas.microsoft.com/office/powerpoint/2010/main" val="2393186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38</a:t>
            </a:fld>
            <a:endParaRPr lang="en-US"/>
          </a:p>
        </p:txBody>
      </p:sp>
    </p:spTree>
    <p:extLst>
      <p:ext uri="{BB962C8B-B14F-4D97-AF65-F5344CB8AC3E}">
        <p14:creationId xmlns:p14="http://schemas.microsoft.com/office/powerpoint/2010/main" val="1260145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4</a:t>
            </a:fld>
            <a:endParaRPr lang="en-US"/>
          </a:p>
        </p:txBody>
      </p:sp>
    </p:spTree>
    <p:extLst>
      <p:ext uri="{BB962C8B-B14F-4D97-AF65-F5344CB8AC3E}">
        <p14:creationId xmlns:p14="http://schemas.microsoft.com/office/powerpoint/2010/main" val="211542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6</a:t>
            </a:fld>
            <a:endParaRPr lang="en-US"/>
          </a:p>
        </p:txBody>
      </p:sp>
    </p:spTree>
    <p:extLst>
      <p:ext uri="{BB962C8B-B14F-4D97-AF65-F5344CB8AC3E}">
        <p14:creationId xmlns:p14="http://schemas.microsoft.com/office/powerpoint/2010/main" val="69423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7</a:t>
            </a:fld>
            <a:endParaRPr lang="en-US"/>
          </a:p>
        </p:txBody>
      </p:sp>
    </p:spTree>
    <p:extLst>
      <p:ext uri="{BB962C8B-B14F-4D97-AF65-F5344CB8AC3E}">
        <p14:creationId xmlns:p14="http://schemas.microsoft.com/office/powerpoint/2010/main" val="271817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8</a:t>
            </a:fld>
            <a:endParaRPr lang="en-US"/>
          </a:p>
        </p:txBody>
      </p:sp>
    </p:spTree>
    <p:extLst>
      <p:ext uri="{BB962C8B-B14F-4D97-AF65-F5344CB8AC3E}">
        <p14:creationId xmlns:p14="http://schemas.microsoft.com/office/powerpoint/2010/main" val="3039778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B5046E-D1F2-4015-91F5-E994B36384E7}" type="slidenum">
              <a:rPr lang="en-US" smtClean="0"/>
              <a:t>9</a:t>
            </a:fld>
            <a:endParaRPr lang="en-US"/>
          </a:p>
        </p:txBody>
      </p:sp>
    </p:spTree>
    <p:extLst>
      <p:ext uri="{BB962C8B-B14F-4D97-AF65-F5344CB8AC3E}">
        <p14:creationId xmlns:p14="http://schemas.microsoft.com/office/powerpoint/2010/main" val="119366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RBI</a:t>
            </a:r>
            <a:r>
              <a:rPr lang="en-US" baseline="0" dirty="0" smtClean="0"/>
              <a:t> dy. </a:t>
            </a:r>
            <a:r>
              <a:rPr lang="en-US" baseline="0" dirty="0" err="1" smtClean="0"/>
              <a:t>gov</a:t>
            </a:r>
            <a:endParaRPr lang="en-US" dirty="0"/>
          </a:p>
        </p:txBody>
      </p:sp>
      <p:sp>
        <p:nvSpPr>
          <p:cNvPr id="4" name="Slide Number Placeholder 3"/>
          <p:cNvSpPr>
            <a:spLocks noGrp="1"/>
          </p:cNvSpPr>
          <p:nvPr>
            <p:ph type="sldNum" sz="quarter" idx="10"/>
          </p:nvPr>
        </p:nvSpPr>
        <p:spPr/>
        <p:txBody>
          <a:bodyPr/>
          <a:lstStyle/>
          <a:p>
            <a:fld id="{EEB5046E-D1F2-4015-91F5-E994B36384E7}" type="slidenum">
              <a:rPr lang="en-US" smtClean="0"/>
              <a:t>10</a:t>
            </a:fld>
            <a:endParaRPr lang="en-US"/>
          </a:p>
        </p:txBody>
      </p:sp>
    </p:spTree>
    <p:extLst>
      <p:ext uri="{BB962C8B-B14F-4D97-AF65-F5344CB8AC3E}">
        <p14:creationId xmlns:p14="http://schemas.microsoft.com/office/powerpoint/2010/main" val="4162571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164982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8356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64627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27191331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740819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346196107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546199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68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7313920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678565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8564044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3421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1550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616999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914945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811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944629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2733039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138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1187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557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21000"/>
            <a:ext cx="2290439"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AED2C3-79B1-47C2-870C-29C154C982E8}" type="datetimeFigureOut">
              <a:rPr lang="en-US" smtClean="0"/>
              <a:t>04-Jun-17</a:t>
            </a:fld>
            <a:endParaRPr lang="en-US"/>
          </a:p>
        </p:txBody>
      </p:sp>
      <p:sp>
        <p:nvSpPr>
          <p:cNvPr id="6" name="Slide Number Placeholder 5"/>
          <p:cNvSpPr>
            <a:spLocks noGrp="1"/>
          </p:cNvSpPr>
          <p:nvPr>
            <p:ph type="sldNum" sz="quarter" idx="12"/>
          </p:nvPr>
        </p:nvSpPr>
        <p:spPr/>
        <p:txBody>
          <a:bodyPr/>
          <a:lstStyle/>
          <a:p>
            <a:fld id="{468A8B4F-026F-4E54-B5B8-E59C8F0230C8}" type="slidenum">
              <a:rPr lang="en-US" smtClean="0"/>
              <a:t>‹#›</a:t>
            </a:fld>
            <a:endParaRPr lang="en-US"/>
          </a:p>
        </p:txBody>
      </p:sp>
      <p:sp>
        <p:nvSpPr>
          <p:cNvPr id="8" name="Title 1"/>
          <p:cNvSpPr>
            <a:spLocks noGrp="1"/>
          </p:cNvSpPr>
          <p:nvPr>
            <p:ph type="title"/>
          </p:nvPr>
        </p:nvSpPr>
        <p:spPr>
          <a:xfrm>
            <a:off x="6661150" y="646331"/>
            <a:ext cx="2317354"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2559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17595640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82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7BACD842-B792-4D55-B337-FC93C6298DA3}" type="datetimeFigureOut">
              <a:rPr lang="en-US" smtClean="0"/>
              <a:t>04-Jun-17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021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04-Jun-17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766558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5621947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Tree>
    <p:extLst>
      <p:ext uri="{BB962C8B-B14F-4D97-AF65-F5344CB8AC3E}">
        <p14:creationId xmlns:p14="http://schemas.microsoft.com/office/powerpoint/2010/main" val="1142411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04-Jun-17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3319680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7BACD842-B792-4D55-B337-FC93C6298DA3}" type="datetimeFigureOut">
              <a:rPr lang="en-US" smtClean="0"/>
              <a:t>04-Jun-17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125FD51-3071-46FA-946D-6A71993400E7}" type="slidenum">
              <a:rPr lang="en-US" smtClean="0"/>
              <a:t>‹#›</a:t>
            </a:fld>
            <a:endParaRPr lang="en-US"/>
          </a:p>
        </p:txBody>
      </p:sp>
    </p:spTree>
    <p:extLst>
      <p:ext uri="{BB962C8B-B14F-4D97-AF65-F5344CB8AC3E}">
        <p14:creationId xmlns:p14="http://schemas.microsoft.com/office/powerpoint/2010/main" val="3399132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4.png"/><Relationship Id="rId7" Type="http://schemas.openxmlformats.org/officeDocument/2006/relationships/diagramColors" Target="../diagrams/colors3.xml"/><Relationship Id="rId12"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3.xml"/><Relationship Id="rId11" Type="http://schemas.openxmlformats.org/officeDocument/2006/relationships/image" Target="../media/image42.png"/><Relationship Id="rId5" Type="http://schemas.openxmlformats.org/officeDocument/2006/relationships/diagramLayout" Target="../diagrams/layout3.xml"/><Relationship Id="rId10" Type="http://schemas.openxmlformats.org/officeDocument/2006/relationships/image" Target="../media/image41.png"/><Relationship Id="rId4" Type="http://schemas.openxmlformats.org/officeDocument/2006/relationships/diagramData" Target="../diagrams/data3.xml"/><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9.xml"/><Relationship Id="rId11" Type="http://schemas.openxmlformats.org/officeDocument/2006/relationships/image" Target="../media/image61.jpeg"/><Relationship Id="rId5" Type="http://schemas.openxmlformats.org/officeDocument/2006/relationships/diagramQuickStyle" Target="../diagrams/quickStyle9.xml"/><Relationship Id="rId10" Type="http://schemas.openxmlformats.org/officeDocument/2006/relationships/image" Target="../media/image60.jpeg"/><Relationship Id="rId4" Type="http://schemas.openxmlformats.org/officeDocument/2006/relationships/diagramLayout" Target="../diagrams/layout9.xml"/><Relationship Id="rId9" Type="http://schemas.openxmlformats.org/officeDocument/2006/relationships/image" Target="../media/image59.png"/><Relationship Id="rId1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11.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4.pn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2.xml"/><Relationship Id="rId11" Type="http://schemas.openxmlformats.org/officeDocument/2006/relationships/image" Target="../media/image67.png"/><Relationship Id="rId5" Type="http://schemas.openxmlformats.org/officeDocument/2006/relationships/diagramLayout" Target="../diagrams/layout12.xml"/><Relationship Id="rId10" Type="http://schemas.openxmlformats.org/officeDocument/2006/relationships/image" Target="../media/image56.png"/><Relationship Id="rId4" Type="http://schemas.openxmlformats.org/officeDocument/2006/relationships/diagramData" Target="../diagrams/data12.xml"/><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pweYERA9ul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41.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7SFaHLd4DLs"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6ogfUIOVNI" TargetMode="External"/><Relationship Id="rId3" Type="http://schemas.openxmlformats.org/officeDocument/2006/relationships/image" Target="../media/image83.png"/><Relationship Id="rId7" Type="http://schemas.openxmlformats.org/officeDocument/2006/relationships/hyperlink" Target="https://www.youtube.com/watch?v=c6pzgApj3pQ"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youtube.com/watch?v=h0_kKSzx2r8" TargetMode="External"/><Relationship Id="rId5" Type="http://schemas.openxmlformats.org/officeDocument/2006/relationships/hyperlink" Target="https://www.youtube.com/watch?v=7SFaHLd4DLs" TargetMode="External"/><Relationship Id="rId4" Type="http://schemas.openxmlformats.org/officeDocument/2006/relationships/hyperlink" Target="https://www.youtube.com/watch?v=u8QKLC2cReI" TargetMode="Externa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84.png"/><Relationship Id="rId7" Type="http://schemas.openxmlformats.org/officeDocument/2006/relationships/diagramColors" Target="../diagrams/colors16.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86.png"/><Relationship Id="rId4" Type="http://schemas.openxmlformats.org/officeDocument/2006/relationships/diagramData" Target="../diagrams/data16.xml"/><Relationship Id="rId9" Type="http://schemas.openxmlformats.org/officeDocument/2006/relationships/image" Target="../media/image85.jpe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FTS0bSaK7k0"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youtube.com/watch?v=44HrMNxWyxs" TargetMode="Externa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44.png"/><Relationship Id="rId7" Type="http://schemas.openxmlformats.org/officeDocument/2006/relationships/diagramData" Target="../diagrams/data4.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7.png"/><Relationship Id="rId11" Type="http://schemas.microsoft.com/office/2007/relationships/diagramDrawing" Target="../diagrams/drawing4.xml"/><Relationship Id="rId5" Type="http://schemas.openxmlformats.org/officeDocument/2006/relationships/image" Target="../media/image46.png"/><Relationship Id="rId10" Type="http://schemas.openxmlformats.org/officeDocument/2006/relationships/diagramColors" Target="../diagrams/colors4.xml"/><Relationship Id="rId4" Type="http://schemas.openxmlformats.org/officeDocument/2006/relationships/image" Target="../media/image45.png"/><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9zKYON9YA2c"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image" Target="../media/image20.png"/><Relationship Id="rId4" Type="http://schemas.openxmlformats.org/officeDocument/2006/relationships/diagramLayout" Target="../diagrams/layout23.xml"/><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XivIwxS5bS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10" Type="http://schemas.openxmlformats.org/officeDocument/2006/relationships/image" Target="../media/image104.png"/><Relationship Id="rId4" Type="http://schemas.openxmlformats.org/officeDocument/2006/relationships/diagramLayout" Target="../diagrams/layout25.xml"/><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05.png"/><Relationship Id="rId7" Type="http://schemas.openxmlformats.org/officeDocument/2006/relationships/diagramColors" Target="../diagrams/colors26.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3.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05.png"/><Relationship Id="rId7" Type="http://schemas.openxmlformats.org/officeDocument/2006/relationships/diagramColors" Target="../diagrams/colors27.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06.png"/><Relationship Id="rId7" Type="http://schemas.openxmlformats.org/officeDocument/2006/relationships/diagramColors" Target="../diagrams/colors28.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yjbho_2H0ho"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34.png"/><Relationship Id="rId7" Type="http://schemas.openxmlformats.org/officeDocument/2006/relationships/diagramColors" Target="../diagrams/colors29.xml"/><Relationship Id="rId12"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QuickStyle" Target="../diagrams/quickStyle29.xml"/><Relationship Id="rId11" Type="http://schemas.openxmlformats.org/officeDocument/2006/relationships/image" Target="../media/image42.png"/><Relationship Id="rId5" Type="http://schemas.openxmlformats.org/officeDocument/2006/relationships/diagramLayout" Target="../diagrams/layout29.xml"/><Relationship Id="rId10" Type="http://schemas.openxmlformats.org/officeDocument/2006/relationships/image" Target="../media/image41.png"/><Relationship Id="rId4" Type="http://schemas.openxmlformats.org/officeDocument/2006/relationships/diagramData" Target="../diagrams/data29.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0.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hyperlink" Target="https://www.youtube.com/watch?v=Vfe0nZLleZ8" TargetMode="External"/><Relationship Id="rId4" Type="http://schemas.openxmlformats.org/officeDocument/2006/relationships/diagramData" Target="../diagrams/data5.xml"/><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playlist?list=PLAMBum9_RkuOLvddOQWbQR0V6Pdfbpiz7"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youtube.com/playlist?list=PLAMBum9_RkuOFg-lfEreql935iHcCcSuD"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4.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56.png"/><Relationship Id="rId4" Type="http://schemas.openxmlformats.org/officeDocument/2006/relationships/diagramData" Target="../diagrams/data7.xml"/><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7.pn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54.png"/><Relationship Id="rId4" Type="http://schemas.openxmlformats.org/officeDocument/2006/relationships/diagramData" Target="../diagrams/data8.xml"/><Relationship Id="rId9"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45432732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33" y="525730"/>
            <a:ext cx="1190791" cy="1190791"/>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4280" y="525731"/>
            <a:ext cx="1190791" cy="119079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96285" y="525731"/>
            <a:ext cx="1190791" cy="119079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912" y="2934097"/>
            <a:ext cx="5476674" cy="3687627"/>
          </a:xfrm>
          <a:prstGeom prst="rect">
            <a:avLst/>
          </a:prstGeom>
        </p:spPr>
      </p:pic>
      <p:grpSp>
        <p:nvGrpSpPr>
          <p:cNvPr id="10" name="Group 9"/>
          <p:cNvGrpSpPr/>
          <p:nvPr/>
        </p:nvGrpSpPr>
        <p:grpSpPr>
          <a:xfrm>
            <a:off x="3090785" y="3963685"/>
            <a:ext cx="5861352" cy="1741719"/>
            <a:chOff x="0" y="3859823"/>
            <a:chExt cx="7874957" cy="2067079"/>
          </a:xfrm>
        </p:grpSpPr>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3867968"/>
              <a:ext cx="7874957" cy="2058934"/>
            </a:xfrm>
            <a:prstGeom prst="rect">
              <a:avLst/>
            </a:prstGeom>
          </p:spPr>
        </p:pic>
        <p:sp>
          <p:nvSpPr>
            <p:cNvPr id="12" name="Rectangle 11"/>
            <p:cNvSpPr/>
            <p:nvPr/>
          </p:nvSpPr>
          <p:spPr>
            <a:xfrm>
              <a:off x="1" y="3859823"/>
              <a:ext cx="5948838" cy="5539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33 pages </a:t>
              </a:r>
              <a:r>
                <a:rPr lang="en-US" sz="2400" dirty="0" err="1" smtClean="0"/>
                <a:t>bol-bachchan</a:t>
              </a:r>
              <a:r>
                <a:rPr lang="en-US" sz="2400" dirty="0" smtClean="0"/>
                <a:t> </a:t>
              </a:r>
              <a:r>
                <a:rPr lang="en-US" sz="2400" dirty="0" smtClean="0">
                  <a:latin typeface="Franklin Gothic Medium Cond" panose="020B0606030402020204" pitchFamily="34" charset="0"/>
                </a:rPr>
                <a:t>► 13 slides</a:t>
              </a:r>
              <a:endParaRPr lang="en-US" sz="2400" dirty="0"/>
            </a:p>
          </p:txBody>
        </p:sp>
      </p:grpSp>
      <p:grpSp>
        <p:nvGrpSpPr>
          <p:cNvPr id="13" name="Group 12"/>
          <p:cNvGrpSpPr/>
          <p:nvPr/>
        </p:nvGrpSpPr>
        <p:grpSpPr>
          <a:xfrm>
            <a:off x="3090785" y="2437270"/>
            <a:ext cx="5869294" cy="1523195"/>
            <a:chOff x="-8965" y="4133742"/>
            <a:chExt cx="9144000" cy="2261016"/>
          </a:xfrm>
        </p:grpSpPr>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965" y="4133742"/>
              <a:ext cx="9144000" cy="2261016"/>
            </a:xfrm>
            <a:prstGeom prst="rect">
              <a:avLst/>
            </a:prstGeom>
          </p:spPr>
        </p:pic>
        <p:sp>
          <p:nvSpPr>
            <p:cNvPr id="15" name="Rectangle 14"/>
            <p:cNvSpPr/>
            <p:nvPr/>
          </p:nvSpPr>
          <p:spPr>
            <a:xfrm>
              <a:off x="-1" y="5864468"/>
              <a:ext cx="7207288" cy="395654"/>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11 pages </a:t>
              </a:r>
              <a:r>
                <a:rPr lang="en-US" sz="2400" dirty="0" err="1" smtClean="0">
                  <a:effectLst>
                    <a:outerShdw blurRad="38100" dist="38100" dir="2700000" algn="tl">
                      <a:srgbClr val="000000">
                        <a:alpha val="43137"/>
                      </a:srgbClr>
                    </a:outerShdw>
                  </a:effectLst>
                </a:rPr>
                <a:t>bol-bachchan</a:t>
              </a:r>
              <a:r>
                <a:rPr lang="en-US" sz="2400" dirty="0" smtClean="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latin typeface="Franklin Gothic Medium Cond" panose="020B0606030402020204" pitchFamily="34" charset="0"/>
                </a:rPr>
                <a:t>►</a:t>
              </a:r>
              <a:r>
                <a:rPr lang="en-US" sz="2400" dirty="0" smtClean="0">
                  <a:effectLst>
                    <a:outerShdw blurRad="38100" dist="38100" dir="2700000" algn="tl">
                      <a:srgbClr val="000000">
                        <a:alpha val="43137"/>
                      </a:srgbClr>
                    </a:outerShdw>
                  </a:effectLst>
                </a:rPr>
                <a:t> 12 slides</a:t>
              </a:r>
              <a:endParaRPr lang="en-US" sz="2400" dirty="0">
                <a:effectLst>
                  <a:outerShdw blurRad="38100" dist="38100" dir="2700000" algn="tl">
                    <a:srgbClr val="000000">
                      <a:alpha val="43137"/>
                    </a:srgbClr>
                  </a:outerShdw>
                </a:effectLst>
              </a:endParaRPr>
            </a:p>
          </p:txBody>
        </p:sp>
      </p:grpSp>
      <p:sp>
        <p:nvSpPr>
          <p:cNvPr id="16" name="Rectangle 15"/>
          <p:cNvSpPr/>
          <p:nvPr/>
        </p:nvSpPr>
        <p:spPr>
          <a:xfrm>
            <a:off x="3110709" y="5631332"/>
            <a:ext cx="5841203" cy="990392"/>
          </a:xfrm>
          <a:prstGeom prst="rect">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And then GDP, IIP, CPI, WPI etc. “Indexes”</a:t>
            </a:r>
          </a:p>
          <a:p>
            <a:pPr algn="ctr"/>
            <a:r>
              <a:rPr lang="en-US" sz="2800" dirty="0" smtClean="0">
                <a:effectLst>
                  <a:outerShdw blurRad="38100" dist="38100" dir="2700000" algn="tl">
                    <a:srgbClr val="000000">
                      <a:alpha val="43137"/>
                    </a:srgbClr>
                  </a:outerShdw>
                </a:effectLst>
              </a:rPr>
              <a:t>+ Demonetization impact on them.</a:t>
            </a:r>
          </a:p>
        </p:txBody>
      </p:sp>
    </p:spTree>
    <p:extLst>
      <p:ext uri="{BB962C8B-B14F-4D97-AF65-F5344CB8AC3E}">
        <p14:creationId xmlns:p14="http://schemas.microsoft.com/office/powerpoint/2010/main" val="119743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90870247"/>
              </p:ext>
            </p:extLst>
          </p:nvPr>
        </p:nvGraphicFramePr>
        <p:xfrm>
          <a:off x="76994" y="952500"/>
          <a:ext cx="8990011" cy="4143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US" dirty="0" smtClean="0"/>
              <a:t>IPR’56: Industries 3 fold classification</a:t>
            </a:r>
            <a:endParaRPr lang="en-US" dirty="0"/>
          </a:p>
        </p:txBody>
      </p:sp>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994" y="3762375"/>
            <a:ext cx="1951831" cy="2256452"/>
          </a:xfrm>
          <a:prstGeom prst="rect">
            <a:avLst/>
          </a:prstGeom>
        </p:spPr>
      </p:pic>
      <p:sp>
        <p:nvSpPr>
          <p:cNvPr id="6" name="Rectangle 5"/>
          <p:cNvSpPr/>
          <p:nvPr/>
        </p:nvSpPr>
        <p:spPr>
          <a:xfrm>
            <a:off x="1" y="5533052"/>
            <a:ext cx="2800350" cy="7058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000" dirty="0" err="1">
                <a:effectLst>
                  <a:outerShdw blurRad="38100" dist="38100" dir="2700000" algn="tl">
                    <a:srgbClr val="000000">
                      <a:alpha val="43137"/>
                    </a:srgbClr>
                  </a:outerShdw>
                </a:effectLst>
              </a:rPr>
              <a:t>Dattatreya</a:t>
            </a:r>
            <a:r>
              <a:rPr lang="en-US" sz="2000" dirty="0">
                <a:effectLst>
                  <a:outerShdw blurRad="38100" dist="38100" dir="2700000" algn="tl">
                    <a:srgbClr val="000000">
                      <a:alpha val="43137"/>
                    </a:srgbClr>
                  </a:outerShdw>
                </a:effectLst>
              </a:rPr>
              <a:t> Gopal </a:t>
            </a:r>
            <a:r>
              <a:rPr lang="en-US" sz="2000" dirty="0" err="1">
                <a:effectLst>
                  <a:outerShdw blurRad="38100" dist="38100" dir="2700000" algn="tl">
                    <a:srgbClr val="000000">
                      <a:alpha val="43137"/>
                    </a:srgbClr>
                  </a:outerShdw>
                </a:effectLst>
              </a:rPr>
              <a:t>Karve</a:t>
            </a:r>
            <a:r>
              <a:rPr lang="en-US" sz="2000" dirty="0">
                <a:effectLst>
                  <a:outerShdw blurRad="38100" dist="38100" dir="2700000" algn="tl">
                    <a:srgbClr val="000000">
                      <a:alpha val="43137"/>
                    </a:srgbClr>
                  </a:outerShdw>
                </a:effectLst>
              </a:rPr>
              <a:t> </a:t>
            </a:r>
            <a:r>
              <a:rPr lang="en-US" sz="2000" dirty="0" smtClean="0">
                <a:effectLst>
                  <a:outerShdw blurRad="38100" dist="38100" dir="2700000" algn="tl">
                    <a:srgbClr val="000000">
                      <a:alpha val="43137"/>
                    </a:srgbClr>
                  </a:outerShdw>
                </a:effectLst>
              </a:rPr>
              <a:t> Committee (1955) </a:t>
            </a:r>
            <a:endParaRPr lang="en-US" sz="20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994" y="2146528"/>
            <a:ext cx="1384786" cy="1832805"/>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1474852" y="2146528"/>
            <a:ext cx="1384786" cy="1832805"/>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5730" y="2198708"/>
            <a:ext cx="1438487" cy="1728444"/>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50944" y="2183933"/>
            <a:ext cx="1384786" cy="1832805"/>
          </a:xfrm>
          <a:prstGeom prst="rect">
            <a:avLst/>
          </a:prstGeom>
        </p:spPr>
      </p:pic>
      <p:sp>
        <p:nvSpPr>
          <p:cNvPr id="7" name="Rectangular Callout 6"/>
          <p:cNvSpPr/>
          <p:nvPr/>
        </p:nvSpPr>
        <p:spPr>
          <a:xfrm>
            <a:off x="1600200" y="3919051"/>
            <a:ext cx="4486275" cy="1457325"/>
          </a:xfrm>
          <a:prstGeom prst="wedgeRectCallout">
            <a:avLst>
              <a:gd name="adj1" fmla="val -55440"/>
              <a:gd name="adj2" fmla="val 193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What about Rural Development? Better reserve some things for Village and Small Scale industries also!</a:t>
            </a:r>
          </a:p>
          <a:p>
            <a:pPr algn="ctr"/>
            <a:r>
              <a:rPr lang="en-US" sz="2400" dirty="0" smtClean="0">
                <a:effectLst>
                  <a:outerShdw blurRad="38100" dist="38100" dir="2700000" algn="tl">
                    <a:srgbClr val="000000">
                      <a:alpha val="43137"/>
                    </a:srgbClr>
                  </a:outerShdw>
                </a:effectLst>
              </a:rPr>
              <a:t>e.g. </a:t>
            </a:r>
            <a:r>
              <a:rPr lang="en-US" sz="2400" dirty="0" err="1" smtClean="0">
                <a:effectLst>
                  <a:outerShdw blurRad="38100" dist="38100" dir="2700000" algn="tl">
                    <a:srgbClr val="000000">
                      <a:alpha val="43137"/>
                    </a:srgbClr>
                  </a:outerShdw>
                </a:effectLst>
              </a:rPr>
              <a:t>Agarbatti</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Aachar</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Almari</a:t>
            </a:r>
            <a:r>
              <a:rPr lang="en-US" sz="2400" dirty="0" smtClean="0">
                <a:effectLst>
                  <a:outerShdw blurRad="38100" dist="38100" dir="2700000" algn="tl">
                    <a:srgbClr val="000000">
                      <a:alpha val="43137"/>
                    </a:srgbClr>
                  </a:outerShdw>
                </a:effectLst>
              </a:rPr>
              <a:t> etc.</a:t>
            </a:r>
            <a:endParaRPr lang="en-US" sz="2400" dirty="0">
              <a:effectLst>
                <a:outerShdw blurRad="38100" dist="38100" dir="2700000" algn="tl">
                  <a:srgbClr val="000000">
                    <a:alpha val="43137"/>
                  </a:srgbClr>
                </a:outerShdw>
              </a:effectLst>
            </a:endParaRPr>
          </a:p>
        </p:txBody>
      </p:sp>
      <p:pic>
        <p:nvPicPr>
          <p:cNvPr id="12" name="Picture 1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595533" y="93848"/>
            <a:ext cx="2286925" cy="1715194"/>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75659" y="4647713"/>
            <a:ext cx="1716694" cy="2178881"/>
          </a:xfrm>
          <a:prstGeom prst="rect">
            <a:avLst/>
          </a:prstGeom>
        </p:spPr>
      </p:pic>
      <p:pic>
        <p:nvPicPr>
          <p:cNvPr id="15" name="Picture 1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934617" y="4958246"/>
            <a:ext cx="1318403" cy="1318403"/>
          </a:xfrm>
          <a:prstGeom prst="rect">
            <a:avLst/>
          </a:prstGeom>
        </p:spPr>
      </p:pic>
      <p:pic>
        <p:nvPicPr>
          <p:cNvPr id="14" name="Picture 1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875880" y="4844142"/>
            <a:ext cx="1199557" cy="1634179"/>
          </a:xfrm>
          <a:prstGeom prst="rect">
            <a:avLst/>
          </a:prstGeom>
        </p:spPr>
      </p:pic>
    </p:spTree>
    <p:extLst>
      <p:ext uri="{BB962C8B-B14F-4D97-AF65-F5344CB8AC3E}">
        <p14:creationId xmlns:p14="http://schemas.microsoft.com/office/powerpoint/2010/main" val="69977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F28CE7D-6E45-4B95-8D11-F5E62DA18315}"/>
                                            </p:graphicEl>
                                          </p:spTgt>
                                        </p:tgtEl>
                                        <p:attrNameLst>
                                          <p:attrName>style.visibility</p:attrName>
                                        </p:attrNameLst>
                                      </p:cBhvr>
                                      <p:to>
                                        <p:strVal val="visible"/>
                                      </p:to>
                                    </p:set>
                                    <p:animEffect transition="in" filter="fade">
                                      <p:cBhvr>
                                        <p:cTn id="7" dur="500"/>
                                        <p:tgtEl>
                                          <p:spTgt spid="4">
                                            <p:graphicEl>
                                              <a:dgm id="{CF28CE7D-6E45-4B95-8D11-F5E62DA1831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A981B98-CDFB-43E6-9500-4EEEE72ACFB8}"/>
                                            </p:graphicEl>
                                          </p:spTgt>
                                        </p:tgtEl>
                                        <p:attrNameLst>
                                          <p:attrName>style.visibility</p:attrName>
                                        </p:attrNameLst>
                                      </p:cBhvr>
                                      <p:to>
                                        <p:strVal val="visible"/>
                                      </p:to>
                                    </p:set>
                                    <p:animEffect transition="in" filter="fade">
                                      <p:cBhvr>
                                        <p:cTn id="12" dur="500"/>
                                        <p:tgtEl>
                                          <p:spTgt spid="4">
                                            <p:graphicEl>
                                              <a:dgm id="{1A981B98-CDFB-43E6-9500-4EEEE72ACFB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4DC5E8E-C58D-4EFB-AE00-D1FA4A038A41}"/>
                                            </p:graphicEl>
                                          </p:spTgt>
                                        </p:tgtEl>
                                        <p:attrNameLst>
                                          <p:attrName>style.visibility</p:attrName>
                                        </p:attrNameLst>
                                      </p:cBhvr>
                                      <p:to>
                                        <p:strVal val="visible"/>
                                      </p:to>
                                    </p:set>
                                    <p:animEffect transition="in" filter="fade">
                                      <p:cBhvr>
                                        <p:cTn id="17" dur="500"/>
                                        <p:tgtEl>
                                          <p:spTgt spid="4">
                                            <p:graphicEl>
                                              <a:dgm id="{B4DC5E8E-C58D-4EFB-AE00-D1FA4A038A4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1A9A792E-FB5A-43ED-9FBF-2CD47B800476}"/>
                                            </p:graphicEl>
                                          </p:spTgt>
                                        </p:tgtEl>
                                        <p:attrNameLst>
                                          <p:attrName>style.visibility</p:attrName>
                                        </p:attrNameLst>
                                      </p:cBhvr>
                                      <p:to>
                                        <p:strVal val="visible"/>
                                      </p:to>
                                    </p:set>
                                    <p:animEffect transition="in" filter="fade">
                                      <p:cBhvr>
                                        <p:cTn id="22" dur="500"/>
                                        <p:tgtEl>
                                          <p:spTgt spid="4">
                                            <p:graphicEl>
                                              <a:dgm id="{1A9A792E-FB5A-43ED-9FBF-2CD47B80047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6758CD5-DD55-40AE-AA92-9E4D3099A696}"/>
                                            </p:graphicEl>
                                          </p:spTgt>
                                        </p:tgtEl>
                                        <p:attrNameLst>
                                          <p:attrName>style.visibility</p:attrName>
                                        </p:attrNameLst>
                                      </p:cBhvr>
                                      <p:to>
                                        <p:strVal val="visible"/>
                                      </p:to>
                                    </p:set>
                                    <p:animEffect transition="in" filter="fade">
                                      <p:cBhvr>
                                        <p:cTn id="27" dur="500"/>
                                        <p:tgtEl>
                                          <p:spTgt spid="4">
                                            <p:graphicEl>
                                              <a:dgm id="{B6758CD5-DD55-40AE-AA92-9E4D3099A69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ADB757C-6C16-42D3-8924-36D67249DBA5}"/>
                                            </p:graphicEl>
                                          </p:spTgt>
                                        </p:tgtEl>
                                        <p:attrNameLst>
                                          <p:attrName>style.visibility</p:attrName>
                                        </p:attrNameLst>
                                      </p:cBhvr>
                                      <p:to>
                                        <p:strVal val="visible"/>
                                      </p:to>
                                    </p:set>
                                    <p:animEffect transition="in" filter="fade">
                                      <p:cBhvr>
                                        <p:cTn id="32" dur="500"/>
                                        <p:tgtEl>
                                          <p:spTgt spid="4">
                                            <p:graphicEl>
                                              <a:dgm id="{BADB757C-6C16-42D3-8924-36D67249DBA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29C97CE7-40C5-4397-A44A-6AC9F149A95A}"/>
                                            </p:graphicEl>
                                          </p:spTgt>
                                        </p:tgtEl>
                                        <p:attrNameLst>
                                          <p:attrName>style.visibility</p:attrName>
                                        </p:attrNameLst>
                                      </p:cBhvr>
                                      <p:to>
                                        <p:strVal val="visible"/>
                                      </p:to>
                                    </p:set>
                                    <p:animEffect transition="in" filter="fade">
                                      <p:cBhvr>
                                        <p:cTn id="37" dur="500"/>
                                        <p:tgtEl>
                                          <p:spTgt spid="4">
                                            <p:graphicEl>
                                              <a:dgm id="{29C97CE7-40C5-4397-A44A-6AC9F149A95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59314A93-1B38-4EB6-8D4E-BF06FC6988DF}"/>
                                            </p:graphicEl>
                                          </p:spTgt>
                                        </p:tgtEl>
                                        <p:attrNameLst>
                                          <p:attrName>style.visibility</p:attrName>
                                        </p:attrNameLst>
                                      </p:cBhvr>
                                      <p:to>
                                        <p:strVal val="visible"/>
                                      </p:to>
                                    </p:set>
                                    <p:animEffect transition="in" filter="fade">
                                      <p:cBhvr>
                                        <p:cTn id="42" dur="500"/>
                                        <p:tgtEl>
                                          <p:spTgt spid="4">
                                            <p:graphicEl>
                                              <a:dgm id="{59314A93-1B38-4EB6-8D4E-BF06FC6988D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0BE0D115-0713-43D1-9ED8-E3BE95B29977}"/>
                                            </p:graphicEl>
                                          </p:spTgt>
                                        </p:tgtEl>
                                        <p:attrNameLst>
                                          <p:attrName>style.visibility</p:attrName>
                                        </p:attrNameLst>
                                      </p:cBhvr>
                                      <p:to>
                                        <p:strVal val="visible"/>
                                      </p:to>
                                    </p:set>
                                    <p:animEffect transition="in" filter="fade">
                                      <p:cBhvr>
                                        <p:cTn id="47" dur="500"/>
                                        <p:tgtEl>
                                          <p:spTgt spid="4">
                                            <p:graphicEl>
                                              <a:dgm id="{0BE0D115-0713-43D1-9ED8-E3BE95B2997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700DF167-EC3E-40E0-86F0-119ED9347159}"/>
                                            </p:graphicEl>
                                          </p:spTgt>
                                        </p:tgtEl>
                                        <p:attrNameLst>
                                          <p:attrName>style.visibility</p:attrName>
                                        </p:attrNameLst>
                                      </p:cBhvr>
                                      <p:to>
                                        <p:strVal val="visible"/>
                                      </p:to>
                                    </p:set>
                                    <p:animEffect transition="in" filter="fade">
                                      <p:cBhvr>
                                        <p:cTn id="52" dur="500"/>
                                        <p:tgtEl>
                                          <p:spTgt spid="4">
                                            <p:graphicEl>
                                              <a:dgm id="{700DF167-EC3E-40E0-86F0-119ED9347159}"/>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B7C761CC-60A6-4603-9595-C4ADAF0D0B11}"/>
                                            </p:graphicEl>
                                          </p:spTgt>
                                        </p:tgtEl>
                                        <p:attrNameLst>
                                          <p:attrName>style.visibility</p:attrName>
                                        </p:attrNameLst>
                                      </p:cBhvr>
                                      <p:to>
                                        <p:strVal val="visible"/>
                                      </p:to>
                                    </p:set>
                                    <p:animEffect transition="in" filter="fade">
                                      <p:cBhvr>
                                        <p:cTn id="57" dur="500"/>
                                        <p:tgtEl>
                                          <p:spTgt spid="4">
                                            <p:graphicEl>
                                              <a:dgm id="{B7C761CC-60A6-4603-9595-C4ADAF0D0B11}"/>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barn(inVertical)">
                                      <p:cBhvr>
                                        <p:cTn id="73" dur="500"/>
                                        <p:tgtEl>
                                          <p:spTgt spid="6"/>
                                        </p:tgtEl>
                                      </p:cBhvr>
                                    </p:animEffect>
                                  </p:childTnLst>
                                </p:cTn>
                              </p:par>
                              <p:par>
                                <p:cTn id="74" presetID="16" presetClass="entr" presetSubtype="21"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barn(inVertical)">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wipe(down)">
                                      <p:cBhvr>
                                        <p:cTn id="8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37109808"/>
              </p:ext>
            </p:extLst>
          </p:nvPr>
        </p:nvGraphicFramePr>
        <p:xfrm>
          <a:off x="153989" y="914400"/>
          <a:ext cx="5618162"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Economic system</a:t>
            </a:r>
            <a:endParaRPr lang="en-US" dirty="0"/>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37638" y="3952874"/>
            <a:ext cx="3606362" cy="2905125"/>
          </a:xfrm>
          <a:prstGeom prst="rect">
            <a:avLst/>
          </a:prstGeom>
        </p:spPr>
      </p:pic>
      <p:graphicFrame>
        <p:nvGraphicFramePr>
          <p:cNvPr id="5" name="Diagram 4"/>
          <p:cNvGraphicFramePr/>
          <p:nvPr>
            <p:extLst>
              <p:ext uri="{D42A27DB-BD31-4B8C-83A1-F6EECF244321}">
                <p14:modId xmlns:p14="http://schemas.microsoft.com/office/powerpoint/2010/main" val="298903257"/>
              </p:ext>
            </p:extLst>
          </p:nvPr>
        </p:nvGraphicFramePr>
        <p:xfrm>
          <a:off x="0" y="539935"/>
          <a:ext cx="7229475" cy="41289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Rectangular Callout 7"/>
          <p:cNvSpPr/>
          <p:nvPr/>
        </p:nvSpPr>
        <p:spPr>
          <a:xfrm>
            <a:off x="5481489" y="5672831"/>
            <a:ext cx="1887629" cy="1185169"/>
          </a:xfrm>
          <a:prstGeom prst="wedgeRectCallout">
            <a:avLst>
              <a:gd name="adj1" fmla="val 24786"/>
              <a:gd name="adj2" fmla="val -46115"/>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State owns everything. Reward based on deeds (work)</a:t>
            </a:r>
          </a:p>
          <a:p>
            <a:pPr algn="ctr"/>
            <a:r>
              <a:rPr lang="en-US" sz="1600" u="sng" dirty="0" smtClean="0"/>
              <a:t>“Socialism”</a:t>
            </a:r>
            <a:endParaRPr lang="en-US" sz="1600" u="sng" dirty="0"/>
          </a:p>
        </p:txBody>
      </p:sp>
      <p:sp>
        <p:nvSpPr>
          <p:cNvPr id="10" name="Rectangular Callout 9"/>
          <p:cNvSpPr/>
          <p:nvPr/>
        </p:nvSpPr>
        <p:spPr>
          <a:xfrm>
            <a:off x="762534" y="4024265"/>
            <a:ext cx="4746268" cy="1919381"/>
          </a:xfrm>
          <a:prstGeom prst="wedgeRectCallout">
            <a:avLst>
              <a:gd name="adj1" fmla="val 47858"/>
              <a:gd name="adj2" fmla="val -755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Today, Most Governments are somewhere in between </a:t>
            </a:r>
          </a:p>
          <a:p>
            <a:pPr algn="ctr"/>
            <a:r>
              <a:rPr lang="en-US" sz="2800" dirty="0" smtClean="0">
                <a:effectLst>
                  <a:outerShdw blurRad="38100" dist="38100" dir="2700000" algn="tl">
                    <a:srgbClr val="000000">
                      <a:alpha val="43137"/>
                    </a:srgbClr>
                  </a:outerShdw>
                </a:effectLst>
              </a:rPr>
              <a:t>“MIXED” Economy</a:t>
            </a:r>
          </a:p>
          <a:p>
            <a:pPr algn="ctr"/>
            <a:r>
              <a:rPr lang="en-US" sz="2800" dirty="0" smtClean="0">
                <a:effectLst>
                  <a:outerShdw blurRad="38100" dist="38100" dir="2700000" algn="tl">
                    <a:srgbClr val="000000">
                      <a:alpha val="43137"/>
                    </a:srgbClr>
                  </a:outerShdw>
                </a:effectLst>
              </a:rPr>
              <a:t>i.e. Both State and Market decide</a:t>
            </a:r>
            <a:endParaRPr lang="en-US" sz="2800" dirty="0">
              <a:effectLst>
                <a:outerShdw blurRad="38100" dist="38100" dir="2700000" algn="tl">
                  <a:srgbClr val="000000">
                    <a:alpha val="43137"/>
                  </a:srgbClr>
                </a:outerShdw>
              </a:effectLst>
            </a:endParaRPr>
          </a:p>
        </p:txBody>
      </p:sp>
      <p:sp>
        <p:nvSpPr>
          <p:cNvPr id="11" name="Down Arrow Callout 10"/>
          <p:cNvSpPr/>
          <p:nvPr/>
        </p:nvSpPr>
        <p:spPr>
          <a:xfrm>
            <a:off x="3821861" y="214312"/>
            <a:ext cx="3524249" cy="1400175"/>
          </a:xfrm>
          <a:prstGeom prst="down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Nehruvian</a:t>
            </a:r>
            <a:r>
              <a:rPr lang="en-US" sz="2000" dirty="0" smtClean="0"/>
              <a:t> India: Socialist system with Strong Public sector , but  private sector also..</a:t>
            </a:r>
            <a:endParaRPr lang="en-US" sz="2000" dirty="0"/>
          </a:p>
        </p:txBody>
      </p:sp>
      <p:sp>
        <p:nvSpPr>
          <p:cNvPr id="12" name="Pentagon 11"/>
          <p:cNvSpPr/>
          <p:nvPr/>
        </p:nvSpPr>
        <p:spPr>
          <a:xfrm>
            <a:off x="990600" y="6346640"/>
            <a:ext cx="4429125" cy="5113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More self study: NCERT Class11</a:t>
            </a:r>
            <a:endParaRPr lang="en-US" sz="2400" dirty="0"/>
          </a:p>
        </p:txBody>
      </p:sp>
      <p:sp>
        <p:nvSpPr>
          <p:cNvPr id="2" name="Down Arrow 1"/>
          <p:cNvSpPr/>
          <p:nvPr/>
        </p:nvSpPr>
        <p:spPr>
          <a:xfrm>
            <a:off x="5537638" y="1799517"/>
            <a:ext cx="303869" cy="3997601"/>
          </a:xfrm>
          <a:prstGeom prst="downArrow">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188882" y="719090"/>
            <a:ext cx="1955118" cy="4953740"/>
            <a:chOff x="7188882" y="719090"/>
            <a:chExt cx="1955118" cy="4953740"/>
          </a:xfrm>
        </p:grpSpPr>
        <p:sp>
          <p:nvSpPr>
            <p:cNvPr id="7" name="Rectangle 6"/>
            <p:cNvSpPr/>
            <p:nvPr/>
          </p:nvSpPr>
          <p:spPr>
            <a:xfrm>
              <a:off x="7285624" y="719090"/>
              <a:ext cx="1858376" cy="3233783"/>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If worker owns everything..</a:t>
              </a:r>
            </a:p>
            <a:p>
              <a:pPr algn="ctr"/>
              <a:r>
                <a:rPr lang="en-US" sz="2400" dirty="0"/>
                <a:t>Reward based on “need”. Since each have same need</a:t>
              </a:r>
              <a:r>
                <a:rPr lang="en-US" sz="2400" dirty="0" smtClean="0"/>
                <a:t>..</a:t>
              </a:r>
            </a:p>
            <a:p>
              <a:pPr algn="ctr"/>
              <a:r>
                <a:rPr lang="en-US" sz="2400" u="sng" dirty="0" smtClean="0"/>
                <a:t>Communism</a:t>
              </a:r>
              <a:endParaRPr lang="en-US" sz="2400" u="sng" dirty="0"/>
            </a:p>
          </p:txBody>
        </p:sp>
        <p:sp>
          <p:nvSpPr>
            <p:cNvPr id="13" name="Down Arrow 12"/>
            <p:cNvSpPr/>
            <p:nvPr/>
          </p:nvSpPr>
          <p:spPr>
            <a:xfrm rot="10800000">
              <a:off x="7188882" y="3524434"/>
              <a:ext cx="303869" cy="2148396"/>
            </a:xfrm>
            <a:prstGeom prst="downArrow">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040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D19304DA-5C61-46AC-9F89-5292F8A32BCD}"/>
                                            </p:graphicEl>
                                          </p:spTgt>
                                        </p:tgtEl>
                                        <p:attrNameLst>
                                          <p:attrName>style.visibility</p:attrName>
                                        </p:attrNameLst>
                                      </p:cBhvr>
                                      <p:to>
                                        <p:strVal val="visible"/>
                                      </p:to>
                                    </p:set>
                                    <p:animEffect transition="in" filter="randombar(horizontal)">
                                      <p:cBhvr>
                                        <p:cTn id="7" dur="500"/>
                                        <p:tgtEl>
                                          <p:spTgt spid="5">
                                            <p:graphicEl>
                                              <a:dgm id="{D19304DA-5C61-46AC-9F89-5292F8A32BCD}"/>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graphicEl>
                                              <a:dgm id="{4B018C6A-D3DC-434C-9418-5C4383E0938B}"/>
                                            </p:graphicEl>
                                          </p:spTgt>
                                        </p:tgtEl>
                                        <p:attrNameLst>
                                          <p:attrName>style.visibility</p:attrName>
                                        </p:attrNameLst>
                                      </p:cBhvr>
                                      <p:to>
                                        <p:strVal val="visible"/>
                                      </p:to>
                                    </p:set>
                                    <p:animEffect transition="in" filter="randombar(horizontal)">
                                      <p:cBhvr>
                                        <p:cTn id="10" dur="500"/>
                                        <p:tgtEl>
                                          <p:spTgt spid="5">
                                            <p:graphicEl>
                                              <a:dgm id="{4B018C6A-D3DC-434C-9418-5C4383E0938B}"/>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graphicEl>
                                              <a:dgm id="{2CCF1EF6-6E0E-43B9-815B-B23FF525BF66}"/>
                                            </p:graphicEl>
                                          </p:spTgt>
                                        </p:tgtEl>
                                        <p:attrNameLst>
                                          <p:attrName>style.visibility</p:attrName>
                                        </p:attrNameLst>
                                      </p:cBhvr>
                                      <p:to>
                                        <p:strVal val="visible"/>
                                      </p:to>
                                    </p:set>
                                    <p:animEffect transition="in" filter="randombar(horizontal)">
                                      <p:cBhvr>
                                        <p:cTn id="13" dur="500"/>
                                        <p:tgtEl>
                                          <p:spTgt spid="5">
                                            <p:graphicEl>
                                              <a:dgm id="{2CCF1EF6-6E0E-43B9-815B-B23FF525BF6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graphicEl>
                                              <a:dgm id="{CFC5827E-EF98-4AC0-86F2-13183E856779}"/>
                                            </p:graphicEl>
                                          </p:spTgt>
                                        </p:tgtEl>
                                        <p:attrNameLst>
                                          <p:attrName>style.visibility</p:attrName>
                                        </p:attrNameLst>
                                      </p:cBhvr>
                                      <p:to>
                                        <p:strVal val="visible"/>
                                      </p:to>
                                    </p:set>
                                    <p:animEffect transition="in" filter="randombar(horizontal)">
                                      <p:cBhvr>
                                        <p:cTn id="18" dur="500"/>
                                        <p:tgtEl>
                                          <p:spTgt spid="5">
                                            <p:graphicEl>
                                              <a:dgm id="{CFC5827E-EF98-4AC0-86F2-13183E856779}"/>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graphicEl>
                                              <a:dgm id="{D7550F15-32EE-48AB-AF12-1735C8CE776D}"/>
                                            </p:graphicEl>
                                          </p:spTgt>
                                        </p:tgtEl>
                                        <p:attrNameLst>
                                          <p:attrName>style.visibility</p:attrName>
                                        </p:attrNameLst>
                                      </p:cBhvr>
                                      <p:to>
                                        <p:strVal val="visible"/>
                                      </p:to>
                                    </p:set>
                                    <p:animEffect transition="in" filter="randombar(horizontal)">
                                      <p:cBhvr>
                                        <p:cTn id="21" dur="500"/>
                                        <p:tgtEl>
                                          <p:spTgt spid="5">
                                            <p:graphicEl>
                                              <a:dgm id="{D7550F15-32EE-48AB-AF12-1735C8CE776D}"/>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
                                            <p:graphicEl>
                                              <a:dgm id="{BDF393FA-CBE8-4037-B0E3-F5C4C49963AA}"/>
                                            </p:graphicEl>
                                          </p:spTgt>
                                        </p:tgtEl>
                                        <p:attrNameLst>
                                          <p:attrName>style.visibility</p:attrName>
                                        </p:attrNameLst>
                                      </p:cBhvr>
                                      <p:to>
                                        <p:strVal val="visible"/>
                                      </p:to>
                                    </p:set>
                                    <p:animEffect transition="in" filter="randombar(horizontal)">
                                      <p:cBhvr>
                                        <p:cTn id="24" dur="500"/>
                                        <p:tgtEl>
                                          <p:spTgt spid="5">
                                            <p:graphicEl>
                                              <a:dgm id="{BDF393FA-CBE8-4037-B0E3-F5C4C49963AA}"/>
                                            </p:graphic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graphicEl>
                                              <a:dgm id="{557159AD-06A0-48AE-8C6A-01FCD7719B7E}"/>
                                            </p:graphicEl>
                                          </p:spTgt>
                                        </p:tgtEl>
                                        <p:attrNameLst>
                                          <p:attrName>style.visibility</p:attrName>
                                        </p:attrNameLst>
                                      </p:cBhvr>
                                      <p:to>
                                        <p:strVal val="visible"/>
                                      </p:to>
                                    </p:set>
                                    <p:animEffect transition="in" filter="randombar(horizontal)">
                                      <p:cBhvr>
                                        <p:cTn id="27" dur="500"/>
                                        <p:tgtEl>
                                          <p:spTgt spid="5">
                                            <p:graphicEl>
                                              <a:dgm id="{557159AD-06A0-48AE-8C6A-01FCD7719B7E}"/>
                                            </p:graphic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
                                            <p:graphicEl>
                                              <a:dgm id="{6A7C30A6-C8B4-4641-A8F4-9ACC4028BBD9}"/>
                                            </p:graphicEl>
                                          </p:spTgt>
                                        </p:tgtEl>
                                        <p:attrNameLst>
                                          <p:attrName>style.visibility</p:attrName>
                                        </p:attrNameLst>
                                      </p:cBhvr>
                                      <p:to>
                                        <p:strVal val="visible"/>
                                      </p:to>
                                    </p:set>
                                    <p:animEffect transition="in" filter="randombar(horizontal)">
                                      <p:cBhvr>
                                        <p:cTn id="30" dur="500"/>
                                        <p:tgtEl>
                                          <p:spTgt spid="5">
                                            <p:graphicEl>
                                              <a:dgm id="{6A7C30A6-C8B4-4641-A8F4-9ACC4028BBD9}"/>
                                            </p:graphic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
                                            <p:graphicEl>
                                              <a:dgm id="{33725903-BE79-4697-B6FB-00D5461E5AA2}"/>
                                            </p:graphicEl>
                                          </p:spTgt>
                                        </p:tgtEl>
                                        <p:attrNameLst>
                                          <p:attrName>style.visibility</p:attrName>
                                        </p:attrNameLst>
                                      </p:cBhvr>
                                      <p:to>
                                        <p:strVal val="visible"/>
                                      </p:to>
                                    </p:set>
                                    <p:animEffect transition="in" filter="randombar(horizontal)">
                                      <p:cBhvr>
                                        <p:cTn id="33" dur="500"/>
                                        <p:tgtEl>
                                          <p:spTgt spid="5">
                                            <p:graphicEl>
                                              <a:dgm id="{33725903-BE79-4697-B6FB-00D5461E5AA2}"/>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graphicEl>
                                              <a:dgm id="{2B5F9191-1345-4FA1-920A-B81B4FBB5AB2}"/>
                                            </p:graphicEl>
                                          </p:spTgt>
                                        </p:tgtEl>
                                        <p:attrNameLst>
                                          <p:attrName>style.visibility</p:attrName>
                                        </p:attrNameLst>
                                      </p:cBhvr>
                                      <p:to>
                                        <p:strVal val="visible"/>
                                      </p:to>
                                    </p:set>
                                    <p:animEffect transition="in" filter="randombar(horizontal)">
                                      <p:cBhvr>
                                        <p:cTn id="36" dur="500"/>
                                        <p:tgtEl>
                                          <p:spTgt spid="5">
                                            <p:graphicEl>
                                              <a:dgm id="{2B5F9191-1345-4FA1-920A-B81B4FBB5AB2}"/>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5">
                                            <p:graphicEl>
                                              <a:dgm id="{1B21F459-2217-4A28-84F3-681F0563B202}"/>
                                            </p:graphicEl>
                                          </p:spTgt>
                                        </p:tgtEl>
                                        <p:attrNameLst>
                                          <p:attrName>style.visibility</p:attrName>
                                        </p:attrNameLst>
                                      </p:cBhvr>
                                      <p:to>
                                        <p:strVal val="visible"/>
                                      </p:to>
                                    </p:set>
                                    <p:animEffect transition="in" filter="randombar(horizontal)">
                                      <p:cBhvr>
                                        <p:cTn id="39" dur="500"/>
                                        <p:tgtEl>
                                          <p:spTgt spid="5">
                                            <p:graphicEl>
                                              <a:dgm id="{1B21F459-2217-4A28-84F3-681F0563B202}"/>
                                            </p:graphic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5">
                                            <p:graphicEl>
                                              <a:dgm id="{3CDE0E19-D283-47CA-AFAE-0F6BBDE1D1DC}"/>
                                            </p:graphicEl>
                                          </p:spTgt>
                                        </p:tgtEl>
                                        <p:attrNameLst>
                                          <p:attrName>style.visibility</p:attrName>
                                        </p:attrNameLst>
                                      </p:cBhvr>
                                      <p:to>
                                        <p:strVal val="visible"/>
                                      </p:to>
                                    </p:set>
                                    <p:animEffect transition="in" filter="randombar(horizontal)">
                                      <p:cBhvr>
                                        <p:cTn id="42" dur="500"/>
                                        <p:tgtEl>
                                          <p:spTgt spid="5">
                                            <p:graphicEl>
                                              <a:dgm id="{3CDE0E19-D283-47CA-AFAE-0F6BBDE1D1DC}"/>
                                            </p:graphic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
                                            <p:graphicEl>
                                              <a:dgm id="{C9B378DE-A4D5-4988-8E0E-2FA587B4F6A8}"/>
                                            </p:graphicEl>
                                          </p:spTgt>
                                        </p:tgtEl>
                                        <p:attrNameLst>
                                          <p:attrName>style.visibility</p:attrName>
                                        </p:attrNameLst>
                                      </p:cBhvr>
                                      <p:to>
                                        <p:strVal val="visible"/>
                                      </p:to>
                                    </p:set>
                                    <p:animEffect transition="in" filter="randombar(horizontal)">
                                      <p:cBhvr>
                                        <p:cTn id="45" dur="500"/>
                                        <p:tgtEl>
                                          <p:spTgt spid="5">
                                            <p:graphicEl>
                                              <a:dgm id="{C9B378DE-A4D5-4988-8E0E-2FA587B4F6A8}"/>
                                            </p:graphicEl>
                                          </p:spTgt>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
                                            <p:graphicEl>
                                              <a:dgm id="{EB853110-C96E-4B27-A3FF-8016C4B04276}"/>
                                            </p:graphicEl>
                                          </p:spTgt>
                                        </p:tgtEl>
                                        <p:attrNameLst>
                                          <p:attrName>style.visibility</p:attrName>
                                        </p:attrNameLst>
                                      </p:cBhvr>
                                      <p:to>
                                        <p:strVal val="visible"/>
                                      </p:to>
                                    </p:set>
                                    <p:animEffect transition="in" filter="randombar(horizontal)">
                                      <p:cBhvr>
                                        <p:cTn id="48" dur="500"/>
                                        <p:tgtEl>
                                          <p:spTgt spid="5">
                                            <p:graphicEl>
                                              <a:dgm id="{EB853110-C96E-4B27-A3FF-8016C4B04276}"/>
                                            </p:graphic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5">
                                            <p:graphicEl>
                                              <a:dgm id="{379E1F23-B824-4BFD-86CF-DA262F0B0D19}"/>
                                            </p:graphicEl>
                                          </p:spTgt>
                                        </p:tgtEl>
                                        <p:attrNameLst>
                                          <p:attrName>style.visibility</p:attrName>
                                        </p:attrNameLst>
                                      </p:cBhvr>
                                      <p:to>
                                        <p:strVal val="visible"/>
                                      </p:to>
                                    </p:set>
                                    <p:animEffect transition="in" filter="randombar(horizontal)">
                                      <p:cBhvr>
                                        <p:cTn id="51" dur="500"/>
                                        <p:tgtEl>
                                          <p:spTgt spid="5">
                                            <p:graphicEl>
                                              <a:dgm id="{379E1F23-B824-4BFD-86CF-DA262F0B0D19}"/>
                                            </p:graphic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
                                            <p:graphicEl>
                                              <a:dgm id="{2CCDEF26-06F5-46C7-B636-77C58CE14EE8}"/>
                                            </p:graphicEl>
                                          </p:spTgt>
                                        </p:tgtEl>
                                        <p:attrNameLst>
                                          <p:attrName>style.visibility</p:attrName>
                                        </p:attrNameLst>
                                      </p:cBhvr>
                                      <p:to>
                                        <p:strVal val="visible"/>
                                      </p:to>
                                    </p:set>
                                    <p:animEffect transition="in" filter="randombar(horizontal)">
                                      <p:cBhvr>
                                        <p:cTn id="54" dur="500"/>
                                        <p:tgtEl>
                                          <p:spTgt spid="5">
                                            <p:graphicEl>
                                              <a:dgm id="{2CCDEF26-06F5-46C7-B636-77C58CE14EE8}"/>
                                            </p:graphic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
                                            <p:graphicEl>
                                              <a:dgm id="{680B7FA5-5E7A-456E-8AF6-D23BB8133D22}"/>
                                            </p:graphicEl>
                                          </p:spTgt>
                                        </p:tgtEl>
                                        <p:attrNameLst>
                                          <p:attrName>style.visibility</p:attrName>
                                        </p:attrNameLst>
                                      </p:cBhvr>
                                      <p:to>
                                        <p:strVal val="visible"/>
                                      </p:to>
                                    </p:set>
                                    <p:animEffect transition="in" filter="randombar(horizontal)">
                                      <p:cBhvr>
                                        <p:cTn id="57" dur="500"/>
                                        <p:tgtEl>
                                          <p:spTgt spid="5">
                                            <p:graphicEl>
                                              <a:dgm id="{680B7FA5-5E7A-456E-8AF6-D23BB8133D22}"/>
                                            </p:graphicEl>
                                          </p:spTgt>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5">
                                            <p:graphicEl>
                                              <a:dgm id="{6FD939AB-9422-46A9-A6D1-95547653F116}"/>
                                            </p:graphicEl>
                                          </p:spTgt>
                                        </p:tgtEl>
                                        <p:attrNameLst>
                                          <p:attrName>style.visibility</p:attrName>
                                        </p:attrNameLst>
                                      </p:cBhvr>
                                      <p:to>
                                        <p:strVal val="visible"/>
                                      </p:to>
                                    </p:set>
                                    <p:animEffect transition="in" filter="randombar(horizontal)">
                                      <p:cBhvr>
                                        <p:cTn id="60" dur="500"/>
                                        <p:tgtEl>
                                          <p:spTgt spid="5">
                                            <p:graphicEl>
                                              <a:dgm id="{6FD939AB-9422-46A9-A6D1-95547653F116}"/>
                                            </p:graphic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5">
                                            <p:graphicEl>
                                              <a:dgm id="{BB7E3366-6E6A-42CB-9DCD-050A9BCE49C5}"/>
                                            </p:graphicEl>
                                          </p:spTgt>
                                        </p:tgtEl>
                                        <p:attrNameLst>
                                          <p:attrName>style.visibility</p:attrName>
                                        </p:attrNameLst>
                                      </p:cBhvr>
                                      <p:to>
                                        <p:strVal val="visible"/>
                                      </p:to>
                                    </p:set>
                                    <p:animEffect transition="in" filter="randombar(horizontal)">
                                      <p:cBhvr>
                                        <p:cTn id="63" dur="500"/>
                                        <p:tgtEl>
                                          <p:spTgt spid="5">
                                            <p:graphicEl>
                                              <a:dgm id="{BB7E3366-6E6A-42CB-9DCD-050A9BCE49C5}"/>
                                            </p:graphic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5">
                                            <p:graphicEl>
                                              <a:dgm id="{0DC87A0D-C9D4-4880-8505-6256AD4F3E2E}"/>
                                            </p:graphicEl>
                                          </p:spTgt>
                                        </p:tgtEl>
                                        <p:attrNameLst>
                                          <p:attrName>style.visibility</p:attrName>
                                        </p:attrNameLst>
                                      </p:cBhvr>
                                      <p:to>
                                        <p:strVal val="visible"/>
                                      </p:to>
                                    </p:set>
                                    <p:animEffect transition="in" filter="randombar(horizontal)">
                                      <p:cBhvr>
                                        <p:cTn id="66" dur="500"/>
                                        <p:tgtEl>
                                          <p:spTgt spid="5">
                                            <p:graphicEl>
                                              <a:dgm id="{0DC87A0D-C9D4-4880-8505-6256AD4F3E2E}"/>
                                            </p:graphic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5">
                                            <p:graphicEl>
                                              <a:dgm id="{79FE7853-6E00-41BC-A4BE-D36C27EC3C31}"/>
                                            </p:graphicEl>
                                          </p:spTgt>
                                        </p:tgtEl>
                                        <p:attrNameLst>
                                          <p:attrName>style.visibility</p:attrName>
                                        </p:attrNameLst>
                                      </p:cBhvr>
                                      <p:to>
                                        <p:strVal val="visible"/>
                                      </p:to>
                                    </p:set>
                                    <p:animEffect transition="in" filter="randombar(horizontal)">
                                      <p:cBhvr>
                                        <p:cTn id="69" dur="500"/>
                                        <p:tgtEl>
                                          <p:spTgt spid="5">
                                            <p:graphicEl>
                                              <a:dgm id="{79FE7853-6E00-41BC-A4BE-D36C27EC3C31}"/>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up)">
                                      <p:cBhvr>
                                        <p:cTn id="84" dur="500"/>
                                        <p:tgtEl>
                                          <p:spTgt spid="2"/>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up)">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500"/>
                                        <p:tgtEl>
                                          <p:spTgt spid="1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P spid="8" grpId="0" animBg="1"/>
      <p:bldP spid="10" grpId="0" animBg="1"/>
      <p:bldP spid="11" grpId="0" animBg="1"/>
      <p:bldP spid="12"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b="16675"/>
          <a:stretch/>
        </p:blipFill>
        <p:spPr>
          <a:xfrm>
            <a:off x="4334214" y="3873440"/>
            <a:ext cx="2426677" cy="2939865"/>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554983151"/>
              </p:ext>
            </p:extLst>
          </p:nvPr>
        </p:nvGraphicFramePr>
        <p:xfrm>
          <a:off x="-237391" y="553914"/>
          <a:ext cx="9513276" cy="4695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Industrial Policy </a:t>
            </a:r>
            <a:endParaRPr lang="en-US" dirty="0"/>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8554" y="4571999"/>
            <a:ext cx="1652110" cy="2250831"/>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16134" y="3873440"/>
            <a:ext cx="2228428" cy="2949390"/>
          </a:xfrm>
          <a:prstGeom prst="rect">
            <a:avLst/>
          </a:prstGeom>
        </p:spPr>
      </p:pic>
      <p:pic>
        <p:nvPicPr>
          <p:cNvPr id="5" name="Picture 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89165" y="3684157"/>
            <a:ext cx="2296590" cy="3138673"/>
          </a:xfrm>
          <a:prstGeom prst="rect">
            <a:avLst/>
          </a:prstGeom>
        </p:spPr>
      </p:pic>
      <p:sp>
        <p:nvSpPr>
          <p:cNvPr id="6" name="Pentagon 5"/>
          <p:cNvSpPr/>
          <p:nvPr/>
        </p:nvSpPr>
        <p:spPr>
          <a:xfrm rot="20184870">
            <a:off x="5828786" y="2486991"/>
            <a:ext cx="3088663" cy="56197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L-Q-I-Raj; </a:t>
            </a:r>
            <a:r>
              <a:rPr lang="en-US" sz="2800" dirty="0" err="1" smtClean="0"/>
              <a:t>BoP</a:t>
            </a:r>
            <a:r>
              <a:rPr lang="en-US" sz="2800" dirty="0" smtClean="0"/>
              <a:t> crisis</a:t>
            </a:r>
            <a:endParaRPr lang="en-US" sz="2800" dirty="0"/>
          </a:p>
        </p:txBody>
      </p:sp>
    </p:spTree>
    <p:extLst>
      <p:ext uri="{BB962C8B-B14F-4D97-AF65-F5344CB8AC3E}">
        <p14:creationId xmlns:p14="http://schemas.microsoft.com/office/powerpoint/2010/main" val="33271986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 Mains: Self study… </a:t>
            </a:r>
            <a:r>
              <a:rPr lang="en-US" u="sng" dirty="0" smtClean="0"/>
              <a:t>ML16/GSM1-RAO </a:t>
            </a:r>
            <a:r>
              <a:rPr lang="en-US" u="sng" dirty="0" smtClean="0">
                <a:hlinkClick r:id="rId3"/>
              </a:rPr>
              <a:t>link</a:t>
            </a:r>
            <a:endParaRPr lang="en-US" u="sng"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890494"/>
            <a:ext cx="8589482" cy="4928917"/>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8832" y="2271213"/>
            <a:ext cx="8083243" cy="4448175"/>
          </a:xfrm>
          <a:prstGeom prst="rect">
            <a:avLst/>
          </a:prstGeom>
        </p:spPr>
      </p:pic>
    </p:spTree>
    <p:extLst>
      <p:ext uri="{BB962C8B-B14F-4D97-AF65-F5344CB8AC3E}">
        <p14:creationId xmlns:p14="http://schemas.microsoft.com/office/powerpoint/2010/main" val="33980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Post-LPG: industrial Policy 1991 [FDI relax, Disinvestment..]</a:t>
            </a:r>
            <a:endParaRPr lang="en-US" dirty="0"/>
          </a:p>
        </p:txBody>
      </p:sp>
      <p:graphicFrame>
        <p:nvGraphicFramePr>
          <p:cNvPr id="15" name="Content Placeholder 3"/>
          <p:cNvGraphicFramePr>
            <a:graphicFrameLocks/>
          </p:cNvGraphicFramePr>
          <p:nvPr>
            <p:extLst>
              <p:ext uri="{D42A27DB-BD31-4B8C-83A1-F6EECF244321}">
                <p14:modId xmlns:p14="http://schemas.microsoft.com/office/powerpoint/2010/main" val="2695929170"/>
              </p:ext>
            </p:extLst>
          </p:nvPr>
        </p:nvGraphicFramePr>
        <p:xfrm>
          <a:off x="276045" y="603058"/>
          <a:ext cx="8591909" cy="2517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Content Placeholder 7"/>
          <p:cNvGraphicFramePr>
            <a:graphicFrameLocks/>
          </p:cNvGraphicFramePr>
          <p:nvPr>
            <p:extLst>
              <p:ext uri="{D42A27DB-BD31-4B8C-83A1-F6EECF244321}">
                <p14:modId xmlns:p14="http://schemas.microsoft.com/office/powerpoint/2010/main" val="845207258"/>
              </p:ext>
            </p:extLst>
          </p:nvPr>
        </p:nvGraphicFramePr>
        <p:xfrm>
          <a:off x="138022" y="2583808"/>
          <a:ext cx="8867954" cy="39371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Left-Right Arrow 17"/>
          <p:cNvSpPr/>
          <p:nvPr/>
        </p:nvSpPr>
        <p:spPr>
          <a:xfrm>
            <a:off x="-58723" y="2583808"/>
            <a:ext cx="9571839" cy="4446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0" y="5419338"/>
            <a:ext cx="9144000" cy="40011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effectLst>
                  <a:outerShdw blurRad="38100" dist="38100" dir="2700000" algn="tl">
                    <a:srgbClr val="000000">
                      <a:alpha val="43137"/>
                    </a:srgbClr>
                  </a:outerShdw>
                </a:effectLst>
                <a:latin typeface="Franklin Gothic Medium Cond" panose="020B0606030402020204" pitchFamily="34" charset="0"/>
              </a:rPr>
              <a:t>License given by Secretarial of Industrial Assistance (SIA) under DIPP under Comm. Min.</a:t>
            </a:r>
            <a:endParaRPr lang="en-US" sz="2000" dirty="0">
              <a:effectLst>
                <a:outerShdw blurRad="38100" dist="38100" dir="2700000" algn="tl">
                  <a:srgbClr val="000000">
                    <a:alpha val="43137"/>
                  </a:srgbClr>
                </a:outerShdw>
              </a:effectLst>
              <a:latin typeface="Franklin Gothic Medium Cond" panose="020B0606030402020204" pitchFamily="34" charset="0"/>
            </a:endParaRPr>
          </a:p>
        </p:txBody>
      </p:sp>
      <p:sp>
        <p:nvSpPr>
          <p:cNvPr id="20" name="TextBox 19"/>
          <p:cNvSpPr txBox="1"/>
          <p:nvPr/>
        </p:nvSpPr>
        <p:spPr>
          <a:xfrm>
            <a:off x="710214" y="5987783"/>
            <a:ext cx="8492507" cy="707886"/>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Franklin Gothic Medium Cond" panose="020B0606030402020204" pitchFamily="34" charset="0"/>
              </a:rPr>
              <a:t>If outside this </a:t>
            </a:r>
            <a:r>
              <a:rPr lang="en-US" sz="2000" dirty="0" err="1" smtClean="0">
                <a:latin typeface="Franklin Gothic Medium Cond" panose="020B0606030402020204" pitchFamily="34" charset="0"/>
              </a:rPr>
              <a:t>venn</a:t>
            </a:r>
            <a:r>
              <a:rPr lang="en-US" sz="2000" dirty="0" smtClean="0">
                <a:latin typeface="Franklin Gothic Medium Cond" panose="020B0606030402020204" pitchFamily="34" charset="0"/>
              </a:rPr>
              <a:t> diagram, then no need for license. </a:t>
            </a:r>
          </a:p>
          <a:p>
            <a:pPr algn="ctr"/>
            <a:r>
              <a:rPr lang="en-US" sz="2000" dirty="0" smtClean="0">
                <a:latin typeface="Franklin Gothic Medium Cond" panose="020B0606030402020204" pitchFamily="34" charset="0"/>
              </a:rPr>
              <a:t>just file Industrial Entrepreneur’s Memorandum (IEM) @DIPP, From 2014: online 24 x 7 !!</a:t>
            </a:r>
            <a:endParaRPr lang="en-US" sz="2000" dirty="0">
              <a:latin typeface="Franklin Gothic Medium Cond" panose="020B0606030402020204" pitchFamily="34" charset="0"/>
            </a:endParaRPr>
          </a:p>
        </p:txBody>
      </p:sp>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rot="21167602">
            <a:off x="6267641" y="2237536"/>
            <a:ext cx="5476674" cy="3687627"/>
          </a:xfrm>
          <a:prstGeom prst="rect">
            <a:avLst/>
          </a:prstGeom>
        </p:spPr>
      </p:pic>
      <p:sp>
        <p:nvSpPr>
          <p:cNvPr id="4" name="Rectangular Callout 3"/>
          <p:cNvSpPr/>
          <p:nvPr/>
        </p:nvSpPr>
        <p:spPr>
          <a:xfrm>
            <a:off x="6800295" y="603057"/>
            <a:ext cx="2343705" cy="772981"/>
          </a:xfrm>
          <a:prstGeom prst="wedgeRectCallout">
            <a:avLst>
              <a:gd name="adj1" fmla="val -12500"/>
              <a:gd name="adj2" fmla="val 785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’14: </a:t>
            </a:r>
            <a:r>
              <a:rPr lang="en-US" dirty="0" err="1" smtClean="0"/>
              <a:t>pvt</a:t>
            </a:r>
            <a:r>
              <a:rPr lang="en-US" dirty="0" smtClean="0"/>
              <a:t> investment in rail infra., metro permitted. </a:t>
            </a:r>
            <a:endParaRPr lang="en-US" dirty="0"/>
          </a:p>
        </p:txBody>
      </p:sp>
      <p:sp>
        <p:nvSpPr>
          <p:cNvPr id="3" name="Rectangular Callout 2"/>
          <p:cNvSpPr/>
          <p:nvPr/>
        </p:nvSpPr>
        <p:spPr>
          <a:xfrm>
            <a:off x="1964267" y="603058"/>
            <a:ext cx="5583842" cy="2425369"/>
          </a:xfrm>
          <a:prstGeom prst="wedgeRectCallout">
            <a:avLst>
              <a:gd name="adj1" fmla="val 34943"/>
              <a:gd name="adj2" fmla="val 66100"/>
            </a:avLst>
          </a:prstGeom>
          <a:solidFill>
            <a:srgbClr val="36582C"/>
          </a:solidFill>
        </p:spPr>
        <p:style>
          <a:lnRef idx="3">
            <a:schemeClr val="lt1"/>
          </a:lnRef>
          <a:fillRef idx="1">
            <a:schemeClr val="accent4"/>
          </a:fillRef>
          <a:effectRef idx="1">
            <a:schemeClr val="accent4"/>
          </a:effectRef>
          <a:fontRef idx="minor">
            <a:schemeClr val="lt1"/>
          </a:fontRef>
        </p:style>
        <p:txBody>
          <a:bodyPr rtlCol="0" anchor="ctr"/>
          <a:lstStyle/>
          <a:p>
            <a:pPr marL="342900" indent="-342900">
              <a:buFont typeface="+mj-lt"/>
              <a:buAutoNum type="arabicPeriod"/>
            </a:pPr>
            <a:r>
              <a:rPr lang="en-US" sz="2400" dirty="0">
                <a:solidFill>
                  <a:srgbClr val="FFC000"/>
                </a:solidFill>
                <a:effectLst>
                  <a:outerShdw blurRad="38100" dist="38100" dir="2700000" algn="tl">
                    <a:srgbClr val="000000">
                      <a:alpha val="43137"/>
                    </a:srgbClr>
                  </a:outerShdw>
                </a:effectLst>
              </a:rPr>
              <a:t>HCN: Hydrocyanic acid</a:t>
            </a:r>
            <a:r>
              <a:rPr lang="en-US" sz="2400" dirty="0">
                <a:effectLst>
                  <a:outerShdw blurRad="38100" dist="38100" dir="2700000" algn="tl">
                    <a:srgbClr val="000000">
                      <a:alpha val="43137"/>
                    </a:srgbClr>
                  </a:outerShdw>
                </a:effectLst>
              </a:rPr>
              <a:t>= Prussic acid. Dye, explosive, pesticides </a:t>
            </a:r>
          </a:p>
          <a:p>
            <a:pPr marL="342900" indent="-342900">
              <a:buFont typeface="+mj-lt"/>
              <a:buAutoNum type="arabicPeriod"/>
            </a:pPr>
            <a:r>
              <a:rPr lang="en-US" sz="2400" dirty="0">
                <a:solidFill>
                  <a:srgbClr val="FFC000"/>
                </a:solidFill>
                <a:effectLst>
                  <a:outerShdw blurRad="38100" dist="38100" dir="2700000" algn="tl">
                    <a:srgbClr val="000000">
                      <a:alpha val="43137"/>
                    </a:srgbClr>
                  </a:outerShdw>
                </a:effectLst>
              </a:rPr>
              <a:t>Phosgene</a:t>
            </a:r>
            <a:r>
              <a:rPr lang="en-US" sz="2400" dirty="0">
                <a:effectLst>
                  <a:outerShdw blurRad="38100" dist="38100" dir="2700000" algn="tl">
                    <a:srgbClr val="000000">
                      <a:alpha val="43137"/>
                    </a:srgbClr>
                  </a:outerShdw>
                </a:effectLst>
              </a:rPr>
              <a:t>: plastic, pesticides</a:t>
            </a:r>
          </a:p>
          <a:p>
            <a:pPr marL="342900" indent="-342900">
              <a:buFont typeface="+mj-lt"/>
              <a:buAutoNum type="arabicPeriod"/>
            </a:pPr>
            <a:r>
              <a:rPr lang="en-US" sz="2400" dirty="0">
                <a:solidFill>
                  <a:srgbClr val="FFC000"/>
                </a:solidFill>
                <a:effectLst>
                  <a:outerShdw blurRad="38100" dist="38100" dir="2700000" algn="tl">
                    <a:srgbClr val="000000">
                      <a:alpha val="43137"/>
                    </a:srgbClr>
                  </a:outerShdw>
                </a:effectLst>
              </a:rPr>
              <a:t>Carbon’s Isocyanates. </a:t>
            </a:r>
            <a:r>
              <a:rPr lang="en-US" sz="2400" dirty="0">
                <a:effectLst>
                  <a:outerShdw blurRad="38100" dist="38100" dir="2700000" algn="tl">
                    <a:srgbClr val="000000">
                      <a:alpha val="43137"/>
                    </a:srgbClr>
                  </a:outerShdw>
                </a:effectLst>
              </a:rPr>
              <a:t>E.g. Methyl Isocyanate (MIC) Union Carbide-fertilizers/pesticides (</a:t>
            </a:r>
            <a:r>
              <a:rPr lang="en-US" sz="2400" dirty="0" err="1">
                <a:effectLst>
                  <a:outerShdw blurRad="38100" dist="38100" dir="2700000" algn="tl">
                    <a:srgbClr val="000000">
                      <a:alpha val="43137"/>
                    </a:srgbClr>
                  </a:outerShdw>
                </a:effectLst>
              </a:rPr>
              <a:t>Sevin</a:t>
            </a:r>
            <a:r>
              <a:rPr lang="en-US" sz="2400" dirty="0">
                <a:effectLst>
                  <a:outerShdw blurRad="38100" dist="38100" dir="2700000" algn="tl">
                    <a:srgbClr val="000000">
                      <a:alpha val="43137"/>
                    </a:srgbClr>
                  </a:outerShdw>
                </a:effectLst>
              </a:rPr>
              <a:t>), Bhopal tragedy 3/12/84</a:t>
            </a:r>
          </a:p>
        </p:txBody>
      </p:sp>
    </p:spTree>
    <p:extLst>
      <p:ext uri="{BB962C8B-B14F-4D97-AF65-F5344CB8AC3E}">
        <p14:creationId xmlns:p14="http://schemas.microsoft.com/office/powerpoint/2010/main" val="392678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graphicEl>
                                              <a:dgm id="{D2CB00E2-AE5D-4B85-9EEE-0C58FF0090E0}"/>
                                            </p:graphicEl>
                                          </p:spTgt>
                                        </p:tgtEl>
                                        <p:attrNameLst>
                                          <p:attrName>style.visibility</p:attrName>
                                        </p:attrNameLst>
                                      </p:cBhvr>
                                      <p:to>
                                        <p:strVal val="visible"/>
                                      </p:to>
                                    </p:set>
                                    <p:animEffect transition="in" filter="fade">
                                      <p:cBhvr>
                                        <p:cTn id="7" dur="500"/>
                                        <p:tgtEl>
                                          <p:spTgt spid="15">
                                            <p:graphicEl>
                                              <a:dgm id="{D2CB00E2-AE5D-4B85-9EEE-0C58FF0090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graphicEl>
                                              <a:dgm id="{616CFB85-857E-4002-9AF8-894B221F33B1}"/>
                                            </p:graphicEl>
                                          </p:spTgt>
                                        </p:tgtEl>
                                        <p:attrNameLst>
                                          <p:attrName>style.visibility</p:attrName>
                                        </p:attrNameLst>
                                      </p:cBhvr>
                                      <p:to>
                                        <p:strVal val="visible"/>
                                      </p:to>
                                    </p:set>
                                    <p:animEffect transition="in" filter="fade">
                                      <p:cBhvr>
                                        <p:cTn id="10" dur="500"/>
                                        <p:tgtEl>
                                          <p:spTgt spid="15">
                                            <p:graphicEl>
                                              <a:dgm id="{616CFB85-857E-4002-9AF8-894B221F33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graphicEl>
                                              <a:dgm id="{FB1C83F4-A8E5-42E6-84A4-488E4E76AD81}"/>
                                            </p:graphicEl>
                                          </p:spTgt>
                                        </p:tgtEl>
                                        <p:attrNameLst>
                                          <p:attrName>style.visibility</p:attrName>
                                        </p:attrNameLst>
                                      </p:cBhvr>
                                      <p:to>
                                        <p:strVal val="visible"/>
                                      </p:to>
                                    </p:set>
                                    <p:animEffect transition="in" filter="fade">
                                      <p:cBhvr>
                                        <p:cTn id="15" dur="500"/>
                                        <p:tgtEl>
                                          <p:spTgt spid="15">
                                            <p:graphicEl>
                                              <a:dgm id="{FB1C83F4-A8E5-42E6-84A4-488E4E76AD8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graphicEl>
                                              <a:dgm id="{6D50FA8B-92F3-4B8F-A54E-46802F323D45}"/>
                                            </p:graphicEl>
                                          </p:spTgt>
                                        </p:tgtEl>
                                        <p:attrNameLst>
                                          <p:attrName>style.visibility</p:attrName>
                                        </p:attrNameLst>
                                      </p:cBhvr>
                                      <p:to>
                                        <p:strVal val="visible"/>
                                      </p:to>
                                    </p:set>
                                    <p:animEffect transition="in" filter="fade">
                                      <p:cBhvr>
                                        <p:cTn id="18" dur="500"/>
                                        <p:tgtEl>
                                          <p:spTgt spid="15">
                                            <p:graphicEl>
                                              <a:dgm id="{6D50FA8B-92F3-4B8F-A54E-46802F323D4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graphicEl>
                                              <a:dgm id="{D4D5C312-FA49-4D34-8D6D-831F7174AF86}"/>
                                            </p:graphicEl>
                                          </p:spTgt>
                                        </p:tgtEl>
                                        <p:attrNameLst>
                                          <p:attrName>style.visibility</p:attrName>
                                        </p:attrNameLst>
                                      </p:cBhvr>
                                      <p:to>
                                        <p:strVal val="visible"/>
                                      </p:to>
                                    </p:set>
                                    <p:animEffect transition="in" filter="fade">
                                      <p:cBhvr>
                                        <p:cTn id="23" dur="500"/>
                                        <p:tgtEl>
                                          <p:spTgt spid="15">
                                            <p:graphicEl>
                                              <a:dgm id="{D4D5C312-FA49-4D34-8D6D-831F7174AF8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graphicEl>
                                              <a:dgm id="{E8C0B275-F854-4B60-AC15-56EC831FDB86}"/>
                                            </p:graphicEl>
                                          </p:spTgt>
                                        </p:tgtEl>
                                        <p:attrNameLst>
                                          <p:attrName>style.visibility</p:attrName>
                                        </p:attrNameLst>
                                      </p:cBhvr>
                                      <p:to>
                                        <p:strVal val="visible"/>
                                      </p:to>
                                    </p:set>
                                    <p:animEffect transition="in" filter="fade">
                                      <p:cBhvr>
                                        <p:cTn id="26" dur="500"/>
                                        <p:tgtEl>
                                          <p:spTgt spid="15">
                                            <p:graphicEl>
                                              <a:dgm id="{E8C0B275-F854-4B60-AC15-56EC831FDB8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graphicEl>
                                              <a:dgm id="{F74D6666-649E-412F-AE94-45C28A188F50}"/>
                                            </p:graphicEl>
                                          </p:spTgt>
                                        </p:tgtEl>
                                        <p:attrNameLst>
                                          <p:attrName>style.visibility</p:attrName>
                                        </p:attrNameLst>
                                      </p:cBhvr>
                                      <p:to>
                                        <p:strVal val="visible"/>
                                      </p:to>
                                    </p:set>
                                    <p:animEffect transition="in" filter="fade">
                                      <p:cBhvr>
                                        <p:cTn id="31" dur="500"/>
                                        <p:tgtEl>
                                          <p:spTgt spid="15">
                                            <p:graphicEl>
                                              <a:dgm id="{F74D6666-649E-412F-AE94-45C28A188F5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graphicEl>
                                              <a:dgm id="{FEAA8788-48D3-4E49-88CC-1037C20A4C92}"/>
                                            </p:graphicEl>
                                          </p:spTgt>
                                        </p:tgtEl>
                                        <p:attrNameLst>
                                          <p:attrName>style.visibility</p:attrName>
                                        </p:attrNameLst>
                                      </p:cBhvr>
                                      <p:to>
                                        <p:strVal val="visible"/>
                                      </p:to>
                                    </p:set>
                                    <p:animEffect transition="in" filter="fade">
                                      <p:cBhvr>
                                        <p:cTn id="34" dur="500"/>
                                        <p:tgtEl>
                                          <p:spTgt spid="15">
                                            <p:graphicEl>
                                              <a:dgm id="{FEAA8788-48D3-4E49-88CC-1037C20A4C92}"/>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graphicEl>
                                              <a:dgm id="{CAE41E8F-DB82-4D35-88B0-56E88A4A42EC}"/>
                                            </p:graphicEl>
                                          </p:spTgt>
                                        </p:tgtEl>
                                        <p:attrNameLst>
                                          <p:attrName>style.visibility</p:attrName>
                                        </p:attrNameLst>
                                      </p:cBhvr>
                                      <p:to>
                                        <p:strVal val="visible"/>
                                      </p:to>
                                    </p:set>
                                    <p:anim calcmode="lin" valueType="num">
                                      <p:cBhvr additive="base">
                                        <p:cTn id="39" dur="500" fill="hold"/>
                                        <p:tgtEl>
                                          <p:spTgt spid="17">
                                            <p:graphicEl>
                                              <a:dgm id="{CAE41E8F-DB82-4D35-88B0-56E88A4A42E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graphicEl>
                                              <a:dgm id="{CAE41E8F-DB82-4D35-88B0-56E88A4A42E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graphicEl>
                                              <a:dgm id="{E0913C30-12CB-4FE4-8B56-EA0F3216A1CE}"/>
                                            </p:graphicEl>
                                          </p:spTgt>
                                        </p:tgtEl>
                                        <p:attrNameLst>
                                          <p:attrName>style.visibility</p:attrName>
                                        </p:attrNameLst>
                                      </p:cBhvr>
                                      <p:to>
                                        <p:strVal val="visible"/>
                                      </p:to>
                                    </p:set>
                                    <p:anim calcmode="lin" valueType="num">
                                      <p:cBhvr additive="base">
                                        <p:cTn id="43" dur="500" fill="hold"/>
                                        <p:tgtEl>
                                          <p:spTgt spid="17">
                                            <p:graphicEl>
                                              <a:dgm id="{E0913C30-12CB-4FE4-8B56-EA0F3216A1CE}"/>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graphicEl>
                                              <a:dgm id="{E0913C30-12CB-4FE4-8B56-EA0F3216A1CE}"/>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graphicEl>
                                              <a:dgm id="{CF5F0903-1F4D-4968-B1C3-851E1EDA1D60}"/>
                                            </p:graphicEl>
                                          </p:spTgt>
                                        </p:tgtEl>
                                        <p:attrNameLst>
                                          <p:attrName>style.visibility</p:attrName>
                                        </p:attrNameLst>
                                      </p:cBhvr>
                                      <p:to>
                                        <p:strVal val="visible"/>
                                      </p:to>
                                    </p:set>
                                    <p:anim calcmode="lin" valueType="num">
                                      <p:cBhvr additive="base">
                                        <p:cTn id="47" dur="500" fill="hold"/>
                                        <p:tgtEl>
                                          <p:spTgt spid="17">
                                            <p:graphicEl>
                                              <a:dgm id="{CF5F0903-1F4D-4968-B1C3-851E1EDA1D60}"/>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graphicEl>
                                              <a:dgm id="{CF5F0903-1F4D-4968-B1C3-851E1EDA1D60}"/>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graphicEl>
                                              <a:dgm id="{9152EB49-489E-4F5E-857D-EE36CBF68B67}"/>
                                            </p:graphicEl>
                                          </p:spTgt>
                                        </p:tgtEl>
                                        <p:attrNameLst>
                                          <p:attrName>style.visibility</p:attrName>
                                        </p:attrNameLst>
                                      </p:cBhvr>
                                      <p:to>
                                        <p:strVal val="visible"/>
                                      </p:to>
                                    </p:set>
                                    <p:anim calcmode="lin" valueType="num">
                                      <p:cBhvr additive="base">
                                        <p:cTn id="53" dur="500" fill="hold"/>
                                        <p:tgtEl>
                                          <p:spTgt spid="17">
                                            <p:graphicEl>
                                              <a:dgm id="{9152EB49-489E-4F5E-857D-EE36CBF68B67}"/>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graphicEl>
                                              <a:dgm id="{9152EB49-489E-4F5E-857D-EE36CBF68B67}"/>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graphicEl>
                                              <a:dgm id="{DCB2844E-03AA-471C-9935-7F5EB5C354C1}"/>
                                            </p:graphicEl>
                                          </p:spTgt>
                                        </p:tgtEl>
                                        <p:attrNameLst>
                                          <p:attrName>style.visibility</p:attrName>
                                        </p:attrNameLst>
                                      </p:cBhvr>
                                      <p:to>
                                        <p:strVal val="visible"/>
                                      </p:to>
                                    </p:set>
                                    <p:anim calcmode="lin" valueType="num">
                                      <p:cBhvr additive="base">
                                        <p:cTn id="57" dur="500" fill="hold"/>
                                        <p:tgtEl>
                                          <p:spTgt spid="17">
                                            <p:graphicEl>
                                              <a:dgm id="{DCB2844E-03AA-471C-9935-7F5EB5C354C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
                                            <p:graphicEl>
                                              <a:dgm id="{DCB2844E-03AA-471C-9935-7F5EB5C354C1}"/>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graphicEl>
                                              <a:dgm id="{A2BDA9CD-F588-4D40-9F1F-39084A0D5FF2}"/>
                                            </p:graphicEl>
                                          </p:spTgt>
                                        </p:tgtEl>
                                        <p:attrNameLst>
                                          <p:attrName>style.visibility</p:attrName>
                                        </p:attrNameLst>
                                      </p:cBhvr>
                                      <p:to>
                                        <p:strVal val="visible"/>
                                      </p:to>
                                    </p:set>
                                    <p:anim calcmode="lin" valueType="num">
                                      <p:cBhvr additive="base">
                                        <p:cTn id="61" dur="500" fill="hold"/>
                                        <p:tgtEl>
                                          <p:spTgt spid="17">
                                            <p:graphicEl>
                                              <a:dgm id="{A2BDA9CD-F588-4D40-9F1F-39084A0D5FF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
                                            <p:graphicEl>
                                              <a:dgm id="{A2BDA9CD-F588-4D40-9F1F-39084A0D5FF2}"/>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graphicEl>
                                              <a:dgm id="{93715A95-2886-4BC7-9FA0-466256AA4DA5}"/>
                                            </p:graphicEl>
                                          </p:spTgt>
                                        </p:tgtEl>
                                        <p:attrNameLst>
                                          <p:attrName>style.visibility</p:attrName>
                                        </p:attrNameLst>
                                      </p:cBhvr>
                                      <p:to>
                                        <p:strVal val="visible"/>
                                      </p:to>
                                    </p:set>
                                    <p:anim calcmode="lin" valueType="num">
                                      <p:cBhvr additive="base">
                                        <p:cTn id="67" dur="500" fill="hold"/>
                                        <p:tgtEl>
                                          <p:spTgt spid="17">
                                            <p:graphicEl>
                                              <a:dgm id="{93715A95-2886-4BC7-9FA0-466256AA4DA5}"/>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
                                            <p:graphicEl>
                                              <a:dgm id="{93715A95-2886-4BC7-9FA0-466256AA4DA5}"/>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
                                            <p:graphicEl>
                                              <a:dgm id="{B31ADA1B-4199-40F5-8F1F-0508EF75E7B1}"/>
                                            </p:graphicEl>
                                          </p:spTgt>
                                        </p:tgtEl>
                                        <p:attrNameLst>
                                          <p:attrName>style.visibility</p:attrName>
                                        </p:attrNameLst>
                                      </p:cBhvr>
                                      <p:to>
                                        <p:strVal val="visible"/>
                                      </p:to>
                                    </p:set>
                                    <p:anim calcmode="lin" valueType="num">
                                      <p:cBhvr additive="base">
                                        <p:cTn id="71" dur="500" fill="hold"/>
                                        <p:tgtEl>
                                          <p:spTgt spid="17">
                                            <p:graphicEl>
                                              <a:dgm id="{B31ADA1B-4199-40F5-8F1F-0508EF75E7B1}"/>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
                                            <p:graphicEl>
                                              <a:dgm id="{B31ADA1B-4199-40F5-8F1F-0508EF75E7B1}"/>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
                                            <p:graphicEl>
                                              <a:dgm id="{43993DBB-746C-4DF9-A5A1-E7E30B0DD9C0}"/>
                                            </p:graphicEl>
                                          </p:spTgt>
                                        </p:tgtEl>
                                        <p:attrNameLst>
                                          <p:attrName>style.visibility</p:attrName>
                                        </p:attrNameLst>
                                      </p:cBhvr>
                                      <p:to>
                                        <p:strVal val="visible"/>
                                      </p:to>
                                    </p:set>
                                    <p:anim calcmode="lin" valueType="num">
                                      <p:cBhvr additive="base">
                                        <p:cTn id="75" dur="500" fill="hold"/>
                                        <p:tgtEl>
                                          <p:spTgt spid="17">
                                            <p:graphicEl>
                                              <a:dgm id="{43993DBB-746C-4DF9-A5A1-E7E30B0DD9C0}"/>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17">
                                            <p:graphicEl>
                                              <a:dgm id="{43993DBB-746C-4DF9-A5A1-E7E30B0DD9C0}"/>
                                            </p:graphic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7">
                                            <p:graphicEl>
                                              <a:dgm id="{5B8AF871-75BE-4504-AD87-EDE149CC6D1C}"/>
                                            </p:graphicEl>
                                          </p:spTgt>
                                        </p:tgtEl>
                                        <p:attrNameLst>
                                          <p:attrName>style.visibility</p:attrName>
                                        </p:attrNameLst>
                                      </p:cBhvr>
                                      <p:to>
                                        <p:strVal val="visible"/>
                                      </p:to>
                                    </p:set>
                                    <p:anim calcmode="lin" valueType="num">
                                      <p:cBhvr additive="base">
                                        <p:cTn id="81" dur="500" fill="hold"/>
                                        <p:tgtEl>
                                          <p:spTgt spid="17">
                                            <p:graphicEl>
                                              <a:dgm id="{5B8AF871-75BE-4504-AD87-EDE149CC6D1C}"/>
                                            </p:graphicEl>
                                          </p:spTgt>
                                        </p:tgtEl>
                                        <p:attrNameLst>
                                          <p:attrName>ppt_x</p:attrName>
                                        </p:attrNameLst>
                                      </p:cBhvr>
                                      <p:tavLst>
                                        <p:tav tm="0">
                                          <p:val>
                                            <p:strVal val="#ppt_x"/>
                                          </p:val>
                                        </p:tav>
                                        <p:tav tm="100000">
                                          <p:val>
                                            <p:strVal val="#ppt_x"/>
                                          </p:val>
                                        </p:tav>
                                      </p:tavLst>
                                    </p:anim>
                                    <p:anim calcmode="lin" valueType="num">
                                      <p:cBhvr additive="base">
                                        <p:cTn id="82" dur="500" fill="hold"/>
                                        <p:tgtEl>
                                          <p:spTgt spid="17">
                                            <p:graphicEl>
                                              <a:dgm id="{5B8AF871-75BE-4504-AD87-EDE149CC6D1C}"/>
                                            </p:graphic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graphicEl>
                                              <a:dgm id="{BCFE9A55-390F-4073-B275-94C66224FD6E}"/>
                                            </p:graphicEl>
                                          </p:spTgt>
                                        </p:tgtEl>
                                        <p:attrNameLst>
                                          <p:attrName>style.visibility</p:attrName>
                                        </p:attrNameLst>
                                      </p:cBhvr>
                                      <p:to>
                                        <p:strVal val="visible"/>
                                      </p:to>
                                    </p:set>
                                    <p:anim calcmode="lin" valueType="num">
                                      <p:cBhvr additive="base">
                                        <p:cTn id="85" dur="500" fill="hold"/>
                                        <p:tgtEl>
                                          <p:spTgt spid="17">
                                            <p:graphicEl>
                                              <a:dgm id="{BCFE9A55-390F-4073-B275-94C66224FD6E}"/>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17">
                                            <p:graphicEl>
                                              <a:dgm id="{BCFE9A55-390F-4073-B275-94C66224FD6E}"/>
                                            </p:graphicEl>
                                          </p:spTgt>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7">
                                            <p:graphicEl>
                                              <a:dgm id="{186E9AEE-707C-4A07-8435-D3F1659EA4DD}"/>
                                            </p:graphicEl>
                                          </p:spTgt>
                                        </p:tgtEl>
                                        <p:attrNameLst>
                                          <p:attrName>style.visibility</p:attrName>
                                        </p:attrNameLst>
                                      </p:cBhvr>
                                      <p:to>
                                        <p:strVal val="visible"/>
                                      </p:to>
                                    </p:set>
                                    <p:anim calcmode="lin" valueType="num">
                                      <p:cBhvr additive="base">
                                        <p:cTn id="89" dur="500" fill="hold"/>
                                        <p:tgtEl>
                                          <p:spTgt spid="17">
                                            <p:graphicEl>
                                              <a:dgm id="{186E9AEE-707C-4A07-8435-D3F1659EA4DD}"/>
                                            </p:graphicEl>
                                          </p:spTgt>
                                        </p:tgtEl>
                                        <p:attrNameLst>
                                          <p:attrName>ppt_x</p:attrName>
                                        </p:attrNameLst>
                                      </p:cBhvr>
                                      <p:tavLst>
                                        <p:tav tm="0">
                                          <p:val>
                                            <p:strVal val="#ppt_x"/>
                                          </p:val>
                                        </p:tav>
                                        <p:tav tm="100000">
                                          <p:val>
                                            <p:strVal val="#ppt_x"/>
                                          </p:val>
                                        </p:tav>
                                      </p:tavLst>
                                    </p:anim>
                                    <p:anim calcmode="lin" valueType="num">
                                      <p:cBhvr additive="base">
                                        <p:cTn id="90" dur="500" fill="hold"/>
                                        <p:tgtEl>
                                          <p:spTgt spid="17">
                                            <p:graphicEl>
                                              <a:dgm id="{186E9AEE-707C-4A07-8435-D3F1659EA4DD}"/>
                                            </p:graphic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7">
                                            <p:graphicEl>
                                              <a:dgm id="{590767BF-89D0-4E03-A9A9-0CCFA829EFA9}"/>
                                            </p:graphicEl>
                                          </p:spTgt>
                                        </p:tgtEl>
                                        <p:attrNameLst>
                                          <p:attrName>style.visibility</p:attrName>
                                        </p:attrNameLst>
                                      </p:cBhvr>
                                      <p:to>
                                        <p:strVal val="visible"/>
                                      </p:to>
                                    </p:set>
                                    <p:anim calcmode="lin" valueType="num">
                                      <p:cBhvr additive="base">
                                        <p:cTn id="95" dur="500" fill="hold"/>
                                        <p:tgtEl>
                                          <p:spTgt spid="17">
                                            <p:graphicEl>
                                              <a:dgm id="{590767BF-89D0-4E03-A9A9-0CCFA829EFA9}"/>
                                            </p:graphicEl>
                                          </p:spTgt>
                                        </p:tgtEl>
                                        <p:attrNameLst>
                                          <p:attrName>ppt_x</p:attrName>
                                        </p:attrNameLst>
                                      </p:cBhvr>
                                      <p:tavLst>
                                        <p:tav tm="0">
                                          <p:val>
                                            <p:strVal val="#ppt_x"/>
                                          </p:val>
                                        </p:tav>
                                        <p:tav tm="100000">
                                          <p:val>
                                            <p:strVal val="#ppt_x"/>
                                          </p:val>
                                        </p:tav>
                                      </p:tavLst>
                                    </p:anim>
                                    <p:anim calcmode="lin" valueType="num">
                                      <p:cBhvr additive="base">
                                        <p:cTn id="96" dur="500" fill="hold"/>
                                        <p:tgtEl>
                                          <p:spTgt spid="17">
                                            <p:graphicEl>
                                              <a:dgm id="{590767BF-89D0-4E03-A9A9-0CCFA829EFA9}"/>
                                            </p:graphic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
                                            <p:graphicEl>
                                              <a:dgm id="{279846C2-DF66-41EE-ABD6-68C800F9DFD2}"/>
                                            </p:graphicEl>
                                          </p:spTgt>
                                        </p:tgtEl>
                                        <p:attrNameLst>
                                          <p:attrName>style.visibility</p:attrName>
                                        </p:attrNameLst>
                                      </p:cBhvr>
                                      <p:to>
                                        <p:strVal val="visible"/>
                                      </p:to>
                                    </p:set>
                                    <p:anim calcmode="lin" valueType="num">
                                      <p:cBhvr additive="base">
                                        <p:cTn id="99" dur="500" fill="hold"/>
                                        <p:tgtEl>
                                          <p:spTgt spid="17">
                                            <p:graphicEl>
                                              <a:dgm id="{279846C2-DF66-41EE-ABD6-68C800F9DFD2}"/>
                                            </p:graphic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7">
                                            <p:graphicEl>
                                              <a:dgm id="{279846C2-DF66-41EE-ABD6-68C800F9DFD2}"/>
                                            </p:graphicEl>
                                          </p:spTgt>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7">
                                            <p:graphicEl>
                                              <a:dgm id="{21AF393A-6245-44CD-9ABA-B14582A859A4}"/>
                                            </p:graphicEl>
                                          </p:spTgt>
                                        </p:tgtEl>
                                        <p:attrNameLst>
                                          <p:attrName>style.visibility</p:attrName>
                                        </p:attrNameLst>
                                      </p:cBhvr>
                                      <p:to>
                                        <p:strVal val="visible"/>
                                      </p:to>
                                    </p:set>
                                    <p:anim calcmode="lin" valueType="num">
                                      <p:cBhvr additive="base">
                                        <p:cTn id="103" dur="500" fill="hold"/>
                                        <p:tgtEl>
                                          <p:spTgt spid="17">
                                            <p:graphicEl>
                                              <a:dgm id="{21AF393A-6245-44CD-9ABA-B14582A859A4}"/>
                                            </p:graphic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7">
                                            <p:graphicEl>
                                              <a:dgm id="{21AF393A-6245-44CD-9ABA-B14582A859A4}"/>
                                            </p:graphic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7">
                                            <p:graphicEl>
                                              <a:dgm id="{D3A56444-DAC6-4A71-9ED2-E8B277A909EC}"/>
                                            </p:graphicEl>
                                          </p:spTgt>
                                        </p:tgtEl>
                                        <p:attrNameLst>
                                          <p:attrName>style.visibility</p:attrName>
                                        </p:attrNameLst>
                                      </p:cBhvr>
                                      <p:to>
                                        <p:strVal val="visible"/>
                                      </p:to>
                                    </p:set>
                                    <p:anim calcmode="lin" valueType="num">
                                      <p:cBhvr additive="base">
                                        <p:cTn id="109" dur="500" fill="hold"/>
                                        <p:tgtEl>
                                          <p:spTgt spid="17">
                                            <p:graphicEl>
                                              <a:dgm id="{D3A56444-DAC6-4A71-9ED2-E8B277A909EC}"/>
                                            </p:graphic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7">
                                            <p:graphicEl>
                                              <a:dgm id="{D3A56444-DAC6-4A71-9ED2-E8B277A909EC}"/>
                                            </p:graphicEl>
                                          </p:spTgt>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7">
                                            <p:graphicEl>
                                              <a:dgm id="{ED5C48CB-1347-455A-860C-134C738F9F44}"/>
                                            </p:graphicEl>
                                          </p:spTgt>
                                        </p:tgtEl>
                                        <p:attrNameLst>
                                          <p:attrName>style.visibility</p:attrName>
                                        </p:attrNameLst>
                                      </p:cBhvr>
                                      <p:to>
                                        <p:strVal val="visible"/>
                                      </p:to>
                                    </p:set>
                                    <p:anim calcmode="lin" valueType="num">
                                      <p:cBhvr additive="base">
                                        <p:cTn id="113" dur="500" fill="hold"/>
                                        <p:tgtEl>
                                          <p:spTgt spid="17">
                                            <p:graphicEl>
                                              <a:dgm id="{ED5C48CB-1347-455A-860C-134C738F9F44}"/>
                                            </p:graphicEl>
                                          </p:spTgt>
                                        </p:tgtEl>
                                        <p:attrNameLst>
                                          <p:attrName>ppt_x</p:attrName>
                                        </p:attrNameLst>
                                      </p:cBhvr>
                                      <p:tavLst>
                                        <p:tav tm="0">
                                          <p:val>
                                            <p:strVal val="#ppt_x"/>
                                          </p:val>
                                        </p:tav>
                                        <p:tav tm="100000">
                                          <p:val>
                                            <p:strVal val="#ppt_x"/>
                                          </p:val>
                                        </p:tav>
                                      </p:tavLst>
                                    </p:anim>
                                    <p:anim calcmode="lin" valueType="num">
                                      <p:cBhvr additive="base">
                                        <p:cTn id="114" dur="500" fill="hold"/>
                                        <p:tgtEl>
                                          <p:spTgt spid="17">
                                            <p:graphicEl>
                                              <a:dgm id="{ED5C48CB-1347-455A-860C-134C738F9F44}"/>
                                            </p:graphicEl>
                                          </p:spTgt>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7">
                                            <p:graphicEl>
                                              <a:dgm id="{A9CCEDAC-C617-4DE8-9087-FF66167EA487}"/>
                                            </p:graphicEl>
                                          </p:spTgt>
                                        </p:tgtEl>
                                        <p:attrNameLst>
                                          <p:attrName>style.visibility</p:attrName>
                                        </p:attrNameLst>
                                      </p:cBhvr>
                                      <p:to>
                                        <p:strVal val="visible"/>
                                      </p:to>
                                    </p:set>
                                    <p:anim calcmode="lin" valueType="num">
                                      <p:cBhvr additive="base">
                                        <p:cTn id="117" dur="500" fill="hold"/>
                                        <p:tgtEl>
                                          <p:spTgt spid="17">
                                            <p:graphicEl>
                                              <a:dgm id="{A9CCEDAC-C617-4DE8-9087-FF66167EA487}"/>
                                            </p:graphic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7">
                                            <p:graphicEl>
                                              <a:dgm id="{A9CCEDAC-C617-4DE8-9087-FF66167EA487}"/>
                                            </p:graphic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barn(inVertical)">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
                                            <p:bg/>
                                          </p:spTgt>
                                        </p:tgtEl>
                                        <p:attrNameLst>
                                          <p:attrName>style.visibility</p:attrName>
                                        </p:attrNameLst>
                                      </p:cBhvr>
                                      <p:to>
                                        <p:strVal val="visible"/>
                                      </p:to>
                                    </p:set>
                                    <p:animEffect transition="in" filter="fade">
                                      <p:cBhvr>
                                        <p:cTn id="128" dur="500"/>
                                        <p:tgtEl>
                                          <p:spTgt spid="3">
                                            <p:bg/>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
                                            <p:txEl>
                                              <p:pRg st="0" end="0"/>
                                            </p:txEl>
                                          </p:spTgt>
                                        </p:tgtEl>
                                        <p:attrNameLst>
                                          <p:attrName>style.visibility</p:attrName>
                                        </p:attrNameLst>
                                      </p:cBhvr>
                                      <p:to>
                                        <p:strVal val="visible"/>
                                      </p:to>
                                    </p:set>
                                    <p:animEffect transition="in" filter="fade">
                                      <p:cBhvr>
                                        <p:cTn id="133" dur="500"/>
                                        <p:tgtEl>
                                          <p:spTgt spid="3">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
                                            <p:txEl>
                                              <p:pRg st="1" end="1"/>
                                            </p:txEl>
                                          </p:spTgt>
                                        </p:tgtEl>
                                        <p:attrNameLst>
                                          <p:attrName>style.visibility</p:attrName>
                                        </p:attrNameLst>
                                      </p:cBhvr>
                                      <p:to>
                                        <p:strVal val="visible"/>
                                      </p:to>
                                    </p:set>
                                    <p:animEffect transition="in" filter="fade">
                                      <p:cBhvr>
                                        <p:cTn id="138" dur="500"/>
                                        <p:tgtEl>
                                          <p:spTgt spid="3">
                                            <p:txEl>
                                              <p:pRg st="1" end="1"/>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
                                            <p:txEl>
                                              <p:pRg st="2" end="2"/>
                                            </p:txEl>
                                          </p:spTgt>
                                        </p:tgtEl>
                                        <p:attrNameLst>
                                          <p:attrName>style.visibility</p:attrName>
                                        </p:attrNameLst>
                                      </p:cBhvr>
                                      <p:to>
                                        <p:strVal val="visible"/>
                                      </p:to>
                                    </p:set>
                                    <p:animEffect transition="in" filter="fade">
                                      <p:cBhvr>
                                        <p:cTn id="143" dur="500"/>
                                        <p:tgtEl>
                                          <p:spTgt spid="3">
                                            <p:txEl>
                                              <p:pRg st="2" end="2"/>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9"/>
                                        </p:tgtEl>
                                        <p:attrNameLst>
                                          <p:attrName>style.visibility</p:attrName>
                                        </p:attrNameLst>
                                      </p:cBhvr>
                                      <p:to>
                                        <p:strVal val="visible"/>
                                      </p:to>
                                    </p:set>
                                    <p:animEffect transition="in" filter="wipe(up)">
                                      <p:cBhvr>
                                        <p:cTn id="1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Graphic spid="17" grpId="0">
        <p:bldSub>
          <a:bldDgm bld="lvlOne"/>
        </p:bldSub>
      </p:bldGraphic>
      <p:bldP spid="20" grpId="0" animBg="1"/>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1151" y="2397479"/>
            <a:ext cx="2317750" cy="1925742"/>
          </a:xfrm>
        </p:spPr>
      </p:pic>
      <p:graphicFrame>
        <p:nvGraphicFramePr>
          <p:cNvPr id="8" name="Content Placeholder 7"/>
          <p:cNvGraphicFramePr>
            <a:graphicFrameLocks noGrp="1"/>
          </p:cNvGraphicFramePr>
          <p:nvPr>
            <p:ph idx="1"/>
            <p:extLst>
              <p:ext uri="{D42A27DB-BD31-4B8C-83A1-F6EECF244321}">
                <p14:modId xmlns:p14="http://schemas.microsoft.com/office/powerpoint/2010/main" val="263029148"/>
              </p:ext>
            </p:extLst>
          </p:nvPr>
        </p:nvGraphicFramePr>
        <p:xfrm>
          <a:off x="71966" y="118005"/>
          <a:ext cx="6373414" cy="4389120"/>
        </p:xfrm>
        <a:graphic>
          <a:graphicData uri="http://schemas.openxmlformats.org/drawingml/2006/table">
            <a:tbl>
              <a:tblPr firstRow="1" firstCol="1" bandRow="1">
                <a:tableStyleId>{5C22544A-7EE6-4342-B048-85BDC9FD1C3A}</a:tableStyleId>
              </a:tblPr>
              <a:tblGrid>
                <a:gridCol w="3186707">
                  <a:extLst>
                    <a:ext uri="{9D8B030D-6E8A-4147-A177-3AD203B41FA5}">
                      <a16:colId xmlns:a16="http://schemas.microsoft.com/office/drawing/2014/main" val="20000"/>
                    </a:ext>
                  </a:extLst>
                </a:gridCol>
                <a:gridCol w="3186707">
                  <a:extLst>
                    <a:ext uri="{9D8B030D-6E8A-4147-A177-3AD203B41FA5}">
                      <a16:colId xmlns:a16="http://schemas.microsoft.com/office/drawing/2014/main" val="20001"/>
                    </a:ext>
                  </a:extLst>
                </a:gridCol>
              </a:tblGrid>
              <a:tr h="4389120">
                <a:tc>
                  <a:txBody>
                    <a:bodyPr/>
                    <a:lstStyle/>
                    <a:p>
                      <a:pPr marL="342900" marR="0" lvl="0" indent="-342900">
                        <a:spcBef>
                          <a:spcPts val="0"/>
                        </a:spcBef>
                        <a:spcAft>
                          <a:spcPts val="0"/>
                        </a:spcAft>
                        <a:buFont typeface="Calibri" panose="020F0502020204030204" pitchFamily="34" charset="0"/>
                        <a:buChar char="-"/>
                      </a:pPr>
                      <a:r>
                        <a:rPr lang="en-US" sz="2400" dirty="0">
                          <a:effectLst/>
                        </a:rPr>
                        <a:t>Pickles &amp; chutneys</a:t>
                      </a:r>
                    </a:p>
                    <a:p>
                      <a:pPr marL="342900" marR="0" lvl="0" indent="-342900">
                        <a:spcBef>
                          <a:spcPts val="0"/>
                        </a:spcBef>
                        <a:spcAft>
                          <a:spcPts val="0"/>
                        </a:spcAft>
                        <a:buFont typeface="Calibri" panose="020F0502020204030204" pitchFamily="34" charset="0"/>
                        <a:buChar char="-"/>
                      </a:pPr>
                      <a:r>
                        <a:rPr lang="en-US" sz="2400" dirty="0">
                          <a:effectLst/>
                        </a:rPr>
                        <a:t>Bread</a:t>
                      </a:r>
                    </a:p>
                    <a:p>
                      <a:pPr marL="342900" marR="0" lvl="0" indent="-342900">
                        <a:spcBef>
                          <a:spcPts val="0"/>
                        </a:spcBef>
                        <a:spcAft>
                          <a:spcPts val="0"/>
                        </a:spcAft>
                        <a:buFont typeface="Calibri" panose="020F0502020204030204" pitchFamily="34" charset="0"/>
                        <a:buChar char="-"/>
                      </a:pPr>
                      <a:r>
                        <a:rPr lang="en-US" sz="2400" dirty="0">
                          <a:effectLst/>
                        </a:rPr>
                        <a:t>two edible oils (without solvent extraction) -Mustard oil, Ground nut oil</a:t>
                      </a:r>
                    </a:p>
                    <a:p>
                      <a:pPr marL="342900" marR="0" lvl="0" indent="-342900">
                        <a:spcBef>
                          <a:spcPts val="0"/>
                        </a:spcBef>
                        <a:spcAft>
                          <a:spcPts val="0"/>
                        </a:spcAft>
                        <a:buFont typeface="Calibri" panose="020F0502020204030204" pitchFamily="34" charset="0"/>
                        <a:buChar char="-"/>
                      </a:pPr>
                      <a:r>
                        <a:rPr lang="en-US" sz="2400" dirty="0">
                          <a:effectLst/>
                        </a:rPr>
                        <a:t>Wooden furniture and fixtures</a:t>
                      </a:r>
                    </a:p>
                    <a:p>
                      <a:pPr marL="342900" marR="0" lvl="0" indent="-342900">
                        <a:spcBef>
                          <a:spcPts val="0"/>
                        </a:spcBef>
                        <a:spcAft>
                          <a:spcPts val="0"/>
                        </a:spcAft>
                        <a:buFont typeface="Calibri" panose="020F0502020204030204" pitchFamily="34" charset="0"/>
                        <a:buChar char="-"/>
                      </a:pPr>
                      <a:r>
                        <a:rPr lang="en-US" sz="2400" dirty="0">
                          <a:effectLst/>
                        </a:rPr>
                        <a:t>Exercise books and registers</a:t>
                      </a:r>
                    </a:p>
                    <a:p>
                      <a:pPr marL="342900" marR="0" lvl="0" indent="-342900">
                        <a:spcBef>
                          <a:spcPts val="0"/>
                        </a:spcBef>
                        <a:spcAft>
                          <a:spcPts val="0"/>
                        </a:spcAft>
                        <a:buFont typeface="Calibri" panose="020F0502020204030204" pitchFamily="34" charset="0"/>
                        <a:buChar char="-"/>
                      </a:pPr>
                      <a:r>
                        <a:rPr lang="en-US" sz="2400" dirty="0">
                          <a:effectLst/>
                        </a:rPr>
                        <a:t>Wax candles</a:t>
                      </a:r>
                    </a:p>
                    <a:p>
                      <a:pPr marL="342900" marR="0" lvl="0" indent="-342900">
                        <a:spcBef>
                          <a:spcPts val="0"/>
                        </a:spcBef>
                        <a:spcAft>
                          <a:spcPts val="0"/>
                        </a:spcAft>
                        <a:buFont typeface="Calibri" panose="020F0502020204030204" pitchFamily="34" charset="0"/>
                        <a:buChar char="-"/>
                      </a:pPr>
                      <a:r>
                        <a:rPr lang="en-US" sz="2400" dirty="0">
                          <a:effectLst/>
                        </a:rPr>
                        <a:t>Laundry soap</a:t>
                      </a:r>
                      <a:endParaRPr lang="en-US" sz="2400" dirty="0">
                        <a:effectLst/>
                        <a:latin typeface="Open Sans" panose="020B0606030504020204" pitchFamily="34" charset="0"/>
                        <a:ea typeface="Calibri" panose="020F0502020204030204" pitchFamily="34" charset="0"/>
                        <a:cs typeface="Shruti" panose="020B0502040204020203" pitchFamily="34" charset="0"/>
                      </a:endParaRPr>
                    </a:p>
                  </a:txBody>
                  <a:tcPr marL="41566" marR="41566" marT="0" marB="0">
                    <a:solidFill>
                      <a:srgbClr val="7030A0"/>
                    </a:solidFill>
                  </a:tcPr>
                </a:tc>
                <a:tc>
                  <a:txBody>
                    <a:bodyPr/>
                    <a:lstStyle/>
                    <a:p>
                      <a:pPr marL="342900" marR="0" lvl="0" indent="-342900">
                        <a:spcBef>
                          <a:spcPts val="0"/>
                        </a:spcBef>
                        <a:spcAft>
                          <a:spcPts val="0"/>
                        </a:spcAft>
                        <a:buFont typeface="Calibri" panose="020F0502020204030204" pitchFamily="34" charset="0"/>
                        <a:buChar char="-"/>
                      </a:pPr>
                      <a:r>
                        <a:rPr lang="en-US" sz="2400" dirty="0">
                          <a:effectLst/>
                        </a:rPr>
                        <a:t>Safety matches</a:t>
                      </a:r>
                    </a:p>
                    <a:p>
                      <a:pPr marL="342900" marR="0" lvl="0" indent="-342900">
                        <a:spcBef>
                          <a:spcPts val="0"/>
                        </a:spcBef>
                        <a:spcAft>
                          <a:spcPts val="0"/>
                        </a:spcAft>
                        <a:buFont typeface="Calibri" panose="020F0502020204030204" pitchFamily="34" charset="0"/>
                        <a:buChar char="-"/>
                      </a:pPr>
                      <a:r>
                        <a:rPr lang="en-US" sz="2400" dirty="0">
                          <a:effectLst/>
                        </a:rPr>
                        <a:t>Fire works</a:t>
                      </a:r>
                    </a:p>
                    <a:p>
                      <a:pPr marL="342900" marR="0" lvl="0" indent="-342900">
                        <a:spcBef>
                          <a:spcPts val="0"/>
                        </a:spcBef>
                        <a:spcAft>
                          <a:spcPts val="0"/>
                        </a:spcAft>
                        <a:buFont typeface="Calibri" panose="020F0502020204030204" pitchFamily="34" charset="0"/>
                        <a:buChar char="-"/>
                      </a:pPr>
                      <a:r>
                        <a:rPr lang="en-US" sz="2400" dirty="0" err="1">
                          <a:effectLst/>
                        </a:rPr>
                        <a:t>Agarbatties</a:t>
                      </a:r>
                      <a:endParaRPr lang="en-US" sz="2400" dirty="0">
                        <a:effectLst/>
                      </a:endParaRPr>
                    </a:p>
                    <a:p>
                      <a:pPr marL="342900" marR="0" lvl="0" indent="-342900">
                        <a:spcBef>
                          <a:spcPts val="0"/>
                        </a:spcBef>
                        <a:spcAft>
                          <a:spcPts val="0"/>
                        </a:spcAft>
                        <a:buFont typeface="Calibri" panose="020F0502020204030204" pitchFamily="34" charset="0"/>
                        <a:buChar char="-"/>
                      </a:pPr>
                      <a:r>
                        <a:rPr lang="en-US" sz="2400" dirty="0">
                          <a:effectLst/>
                        </a:rPr>
                        <a:t>Glass bangles</a:t>
                      </a:r>
                    </a:p>
                    <a:p>
                      <a:pPr marL="342900" marR="0" lvl="0" indent="-342900">
                        <a:spcBef>
                          <a:spcPts val="0"/>
                        </a:spcBef>
                        <a:spcAft>
                          <a:spcPts val="0"/>
                        </a:spcAft>
                        <a:buFont typeface="Calibri" panose="020F0502020204030204" pitchFamily="34" charset="0"/>
                        <a:buChar char="-"/>
                      </a:pPr>
                      <a:r>
                        <a:rPr lang="en-US" sz="2400" dirty="0">
                          <a:effectLst/>
                        </a:rPr>
                        <a:t>Steel </a:t>
                      </a:r>
                      <a:r>
                        <a:rPr lang="en-US" sz="2400" dirty="0" err="1">
                          <a:effectLst/>
                        </a:rPr>
                        <a:t>almirah</a:t>
                      </a:r>
                      <a:endParaRPr lang="en-US" sz="2400" dirty="0">
                        <a:effectLst/>
                      </a:endParaRPr>
                    </a:p>
                    <a:p>
                      <a:pPr marL="342900" marR="0" lvl="0" indent="-342900">
                        <a:spcBef>
                          <a:spcPts val="0"/>
                        </a:spcBef>
                        <a:spcAft>
                          <a:spcPts val="0"/>
                        </a:spcAft>
                        <a:buFont typeface="Calibri" panose="020F0502020204030204" pitchFamily="34" charset="0"/>
                        <a:buChar char="-"/>
                      </a:pPr>
                      <a:r>
                        <a:rPr lang="en-US" sz="2400" dirty="0">
                          <a:effectLst/>
                        </a:rPr>
                        <a:t>Rolling shutters                          </a:t>
                      </a:r>
                    </a:p>
                    <a:p>
                      <a:pPr marL="342900" marR="0" lvl="0" indent="-342900">
                        <a:spcBef>
                          <a:spcPts val="0"/>
                        </a:spcBef>
                        <a:spcAft>
                          <a:spcPts val="0"/>
                        </a:spcAft>
                        <a:buFont typeface="Calibri" panose="020F0502020204030204" pitchFamily="34" charset="0"/>
                        <a:buChar char="-"/>
                      </a:pPr>
                      <a:r>
                        <a:rPr lang="en-US" sz="2400" dirty="0">
                          <a:effectLst/>
                        </a:rPr>
                        <a:t>Steel chairs, tables, furniture</a:t>
                      </a:r>
                    </a:p>
                    <a:p>
                      <a:pPr marL="342900" marR="0" lvl="0" indent="-342900">
                        <a:spcBef>
                          <a:spcPts val="0"/>
                        </a:spcBef>
                        <a:spcAft>
                          <a:spcPts val="0"/>
                        </a:spcAft>
                        <a:buFont typeface="Calibri" panose="020F0502020204030204" pitchFamily="34" charset="0"/>
                        <a:buChar char="-"/>
                      </a:pPr>
                      <a:r>
                        <a:rPr lang="en-US" sz="2400" dirty="0">
                          <a:effectLst/>
                        </a:rPr>
                        <a:t>Padlocks     </a:t>
                      </a:r>
                    </a:p>
                    <a:p>
                      <a:pPr marL="342900" marR="0" lvl="0" indent="-342900">
                        <a:spcBef>
                          <a:spcPts val="0"/>
                        </a:spcBef>
                        <a:spcAft>
                          <a:spcPts val="0"/>
                        </a:spcAft>
                        <a:buFont typeface="Calibri" panose="020F0502020204030204" pitchFamily="34" charset="0"/>
                        <a:buChar char="-"/>
                      </a:pPr>
                      <a:r>
                        <a:rPr lang="en-US" sz="2400" dirty="0">
                          <a:effectLst/>
                        </a:rPr>
                        <a:t>utensils- stainless steel, aluminum</a:t>
                      </a:r>
                      <a:endParaRPr lang="en-US" sz="2400" dirty="0">
                        <a:effectLst/>
                        <a:latin typeface="Open Sans" panose="020B0606030504020204" pitchFamily="34" charset="0"/>
                        <a:ea typeface="Calibri" panose="020F0502020204030204" pitchFamily="34" charset="0"/>
                        <a:cs typeface="Shruti" panose="020B0502040204020203" pitchFamily="34" charset="0"/>
                      </a:endParaRPr>
                    </a:p>
                  </a:txBody>
                  <a:tcPr marL="41566" marR="41566" marT="0" marB="0">
                    <a:solidFill>
                      <a:srgbClr val="7030A0"/>
                    </a:solidFill>
                  </a:tcPr>
                </a:tc>
                <a:extLst>
                  <a:ext uri="{0D108BD9-81ED-4DB2-BD59-A6C34878D82A}">
                    <a16:rowId xmlns:a16="http://schemas.microsoft.com/office/drawing/2014/main" val="10000"/>
                  </a:ext>
                </a:extLst>
              </a:tr>
            </a:tbl>
          </a:graphicData>
        </a:graphic>
      </p:graphicFrame>
      <p:sp>
        <p:nvSpPr>
          <p:cNvPr id="4" name="Title 3"/>
          <p:cNvSpPr>
            <a:spLocks noGrp="1"/>
          </p:cNvSpPr>
          <p:nvPr>
            <p:ph type="title"/>
          </p:nvPr>
        </p:nvSpPr>
        <p:spPr>
          <a:xfrm>
            <a:off x="6661151" y="947351"/>
            <a:ext cx="2317750" cy="1465649"/>
          </a:xfrm>
        </p:spPr>
        <p:txBody>
          <a:bodyPr/>
          <a:lstStyle/>
          <a:p>
            <a:r>
              <a:rPr lang="en-US" dirty="0" smtClean="0"/>
              <a:t>Investment &gt;1 crore* </a:t>
            </a:r>
            <a:br>
              <a:rPr lang="en-US" dirty="0" smtClean="0"/>
            </a:br>
            <a:r>
              <a:rPr lang="en-US" dirty="0" smtClean="0"/>
              <a:t>(varies by item)</a:t>
            </a:r>
            <a:endParaRPr lang="en-US" dirty="0"/>
          </a:p>
        </p:txBody>
      </p:sp>
      <p:sp>
        <p:nvSpPr>
          <p:cNvPr id="6" name="Text Placeholder 5"/>
          <p:cNvSpPr>
            <a:spLocks noGrp="1"/>
          </p:cNvSpPr>
          <p:nvPr>
            <p:ph type="body" sz="quarter" idx="13"/>
          </p:nvPr>
        </p:nvSpPr>
        <p:spPr/>
        <p:txBody>
          <a:bodyPr/>
          <a:lstStyle/>
          <a:p>
            <a:r>
              <a:rPr lang="en-US" smtClean="0"/>
              <a:t>SSI</a:t>
            </a:r>
            <a:endParaRPr lang="en-US" dirty="0"/>
          </a:p>
        </p:txBody>
      </p:sp>
      <p:sp>
        <p:nvSpPr>
          <p:cNvPr id="10" name="Rectangle 9"/>
          <p:cNvSpPr/>
          <p:nvPr/>
        </p:nvSpPr>
        <p:spPr>
          <a:xfrm>
            <a:off x="179851" y="4507125"/>
            <a:ext cx="6373414" cy="1569660"/>
          </a:xfrm>
          <a:prstGeom prst="rect">
            <a:avLst/>
          </a:prstGeom>
        </p:spPr>
        <p:txBody>
          <a:bodyPr wrap="square">
            <a:spAutoFit/>
          </a:bodyPr>
          <a:lstStyle/>
          <a:p>
            <a:r>
              <a:rPr lang="en-US" sz="3200" dirty="0" smtClean="0">
                <a:solidFill>
                  <a:schemeClr val="bg1"/>
                </a:solidFill>
              </a:rPr>
              <a:t>If large industry wants to mfg. SSI reserved items then  </a:t>
            </a:r>
            <a:r>
              <a:rPr lang="en-US" sz="3200" dirty="0">
                <a:solidFill>
                  <a:schemeClr val="bg1"/>
                </a:solidFill>
              </a:rPr>
              <a:t>must get license + 50% </a:t>
            </a:r>
            <a:r>
              <a:rPr lang="en-US" sz="3200" dirty="0" smtClean="0">
                <a:solidFill>
                  <a:schemeClr val="bg1"/>
                </a:solidFill>
              </a:rPr>
              <a:t>export [Doesn’t </a:t>
            </a:r>
            <a:r>
              <a:rPr lang="en-US" sz="3200" dirty="0">
                <a:solidFill>
                  <a:schemeClr val="bg1"/>
                </a:solidFill>
              </a:rPr>
              <a:t>apply to </a:t>
            </a:r>
            <a:r>
              <a:rPr lang="en-US" sz="3200" dirty="0" smtClean="0">
                <a:solidFill>
                  <a:schemeClr val="bg1"/>
                </a:solidFill>
              </a:rPr>
              <a:t>SEZ]</a:t>
            </a:r>
            <a:endParaRPr lang="en-US" sz="32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3940" y="4319706"/>
            <a:ext cx="1951831" cy="2256452"/>
          </a:xfrm>
          <a:prstGeom prst="rect">
            <a:avLst/>
          </a:prstGeom>
        </p:spPr>
      </p:pic>
      <p:sp>
        <p:nvSpPr>
          <p:cNvPr id="2" name="Rounded Rectangle 1"/>
          <p:cNvSpPr/>
          <p:nvPr/>
        </p:nvSpPr>
        <p:spPr>
          <a:xfrm>
            <a:off x="6769036" y="6237393"/>
            <a:ext cx="2336735" cy="42333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err="1" smtClean="0"/>
              <a:t>Karve</a:t>
            </a:r>
            <a:r>
              <a:rPr lang="en-US" sz="2400" dirty="0" smtClean="0"/>
              <a:t> Committee </a:t>
            </a:r>
            <a:endParaRPr lang="en-US" sz="2400" dirty="0"/>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96951" y="4342730"/>
            <a:ext cx="984174" cy="1182555"/>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5308" y="5466376"/>
            <a:ext cx="947455" cy="947455"/>
          </a:xfrm>
          <a:prstGeom prst="rect">
            <a:avLst/>
          </a:prstGeom>
        </p:spPr>
      </p:pic>
    </p:spTree>
    <p:extLst>
      <p:ext uri="{BB962C8B-B14F-4D97-AF65-F5344CB8AC3E}">
        <p14:creationId xmlns:p14="http://schemas.microsoft.com/office/powerpoint/2010/main" val="616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84456142"/>
              </p:ext>
            </p:extLst>
          </p:nvPr>
        </p:nvGraphicFramePr>
        <p:xfrm>
          <a:off x="254656" y="3816991"/>
          <a:ext cx="8797925" cy="2858390"/>
        </p:xfrm>
        <a:graphic>
          <a:graphicData uri="http://schemas.openxmlformats.org/drawingml/2006/table">
            <a:tbl>
              <a:tblPr firstRow="1" firstCol="1" bandRow="1">
                <a:tableStyleId>{5C22544A-7EE6-4342-B048-85BDC9FD1C3A}</a:tableStyleId>
              </a:tblPr>
              <a:tblGrid>
                <a:gridCol w="1478867">
                  <a:extLst>
                    <a:ext uri="{9D8B030D-6E8A-4147-A177-3AD203B41FA5}">
                      <a16:colId xmlns:a16="http://schemas.microsoft.com/office/drawing/2014/main" val="20000"/>
                    </a:ext>
                  </a:extLst>
                </a:gridCol>
                <a:gridCol w="3756536">
                  <a:extLst>
                    <a:ext uri="{9D8B030D-6E8A-4147-A177-3AD203B41FA5}">
                      <a16:colId xmlns:a16="http://schemas.microsoft.com/office/drawing/2014/main" val="20001"/>
                    </a:ext>
                  </a:extLst>
                </a:gridCol>
                <a:gridCol w="3562522">
                  <a:extLst>
                    <a:ext uri="{9D8B030D-6E8A-4147-A177-3AD203B41FA5}">
                      <a16:colId xmlns:a16="http://schemas.microsoft.com/office/drawing/2014/main" val="20002"/>
                    </a:ext>
                  </a:extLst>
                </a:gridCol>
              </a:tblGrid>
              <a:tr h="587026">
                <a:tc>
                  <a:txBody>
                    <a:bodyPr/>
                    <a:lstStyle/>
                    <a:p>
                      <a:pPr marL="0" marR="0">
                        <a:lnSpc>
                          <a:spcPct val="107000"/>
                        </a:lnSpc>
                        <a:spcBef>
                          <a:spcPts val="0"/>
                        </a:spcBef>
                        <a:spcAft>
                          <a:spcPts val="0"/>
                        </a:spcAft>
                      </a:pPr>
                      <a:endParaRPr lang="en-US" sz="3600" b="0" dirty="0">
                        <a:latin typeface="Franklin Gothic Demi Cond" panose="020B0706030402020204" pitchFamily="34" charset="0"/>
                      </a:endParaRPr>
                    </a:p>
                  </a:txBody>
                  <a:tcPr marL="57378" marR="57378" marT="0" marB="0">
                    <a:solidFill>
                      <a:srgbClr val="7030A0"/>
                    </a:solidFill>
                  </a:tcPr>
                </a:tc>
                <a:tc>
                  <a:txBody>
                    <a:bodyPr/>
                    <a:lstStyle/>
                    <a:p>
                      <a:pPr marL="0" marR="0">
                        <a:lnSpc>
                          <a:spcPct val="107000"/>
                        </a:lnSpc>
                        <a:spcBef>
                          <a:spcPts val="0"/>
                        </a:spcBef>
                        <a:spcAft>
                          <a:spcPts val="0"/>
                        </a:spcAft>
                      </a:pPr>
                      <a:r>
                        <a:rPr lang="en-US" sz="3600" b="0" dirty="0">
                          <a:latin typeface="Franklin Gothic Demi Cond" panose="020B0706030402020204" pitchFamily="34" charset="0"/>
                        </a:rPr>
                        <a:t>Mfg. </a:t>
                      </a:r>
                      <a:r>
                        <a:rPr lang="en-US" sz="3600" b="0" dirty="0" smtClean="0">
                          <a:latin typeface="Franklin Gothic Demi Cond" panose="020B0706030402020204" pitchFamily="34" charset="0"/>
                        </a:rPr>
                        <a:t>Sector (32%)</a:t>
                      </a:r>
                      <a:endParaRPr lang="en-US" sz="3600" b="0" dirty="0">
                        <a:latin typeface="Franklin Gothic Demi Cond" panose="020B0706030402020204" pitchFamily="34" charset="0"/>
                      </a:endParaRPr>
                    </a:p>
                  </a:txBody>
                  <a:tcPr marL="57378" marR="57378" marT="0" marB="0">
                    <a:solidFill>
                      <a:srgbClr val="7030A0"/>
                    </a:solidFill>
                  </a:tcPr>
                </a:tc>
                <a:tc>
                  <a:txBody>
                    <a:bodyPr/>
                    <a:lstStyle/>
                    <a:p>
                      <a:pPr marL="0" marR="0">
                        <a:lnSpc>
                          <a:spcPct val="107000"/>
                        </a:lnSpc>
                        <a:spcBef>
                          <a:spcPts val="0"/>
                        </a:spcBef>
                        <a:spcAft>
                          <a:spcPts val="0"/>
                        </a:spcAft>
                      </a:pPr>
                      <a:r>
                        <a:rPr lang="en-US" sz="3600" b="0" dirty="0">
                          <a:latin typeface="Franklin Gothic Demi Cond" panose="020B0706030402020204" pitchFamily="34" charset="0"/>
                        </a:rPr>
                        <a:t>Service </a:t>
                      </a:r>
                      <a:r>
                        <a:rPr lang="en-US" sz="3600" b="0" dirty="0" smtClean="0">
                          <a:latin typeface="Franklin Gothic Demi Cond" panose="020B0706030402020204" pitchFamily="34" charset="0"/>
                        </a:rPr>
                        <a:t>(68%)</a:t>
                      </a:r>
                      <a:endParaRPr lang="en-US" sz="3600" b="0" dirty="0">
                        <a:latin typeface="Franklin Gothic Demi Cond" panose="020B0706030402020204" pitchFamily="34" charset="0"/>
                      </a:endParaRPr>
                    </a:p>
                  </a:txBody>
                  <a:tcPr marL="57378" marR="57378" marT="0" marB="0">
                    <a:solidFill>
                      <a:srgbClr val="7030A0"/>
                    </a:solidFill>
                  </a:tcPr>
                </a:tc>
                <a:extLst>
                  <a:ext uri="{0D108BD9-81ED-4DB2-BD59-A6C34878D82A}">
                    <a16:rowId xmlns:a16="http://schemas.microsoft.com/office/drawing/2014/main" val="10000"/>
                  </a:ext>
                </a:extLst>
              </a:tr>
              <a:tr h="587026">
                <a:tc>
                  <a:txBody>
                    <a:bodyPr/>
                    <a:lstStyle/>
                    <a:p>
                      <a:pPr marL="0" marR="0">
                        <a:lnSpc>
                          <a:spcPct val="107000"/>
                        </a:lnSpc>
                        <a:spcBef>
                          <a:spcPts val="0"/>
                        </a:spcBef>
                        <a:spcAft>
                          <a:spcPts val="0"/>
                        </a:spcAft>
                      </a:pPr>
                      <a:r>
                        <a:rPr lang="en-US" sz="3600" b="0" dirty="0">
                          <a:latin typeface="Franklin Gothic Demi Cond" panose="020B0706030402020204" pitchFamily="34" charset="0"/>
                        </a:rPr>
                        <a:t>MICRO</a:t>
                      </a:r>
                    </a:p>
                  </a:txBody>
                  <a:tcPr marL="57378" marR="57378" marT="0" marB="0">
                    <a:solidFill>
                      <a:srgbClr val="7030A0"/>
                    </a:solidFill>
                  </a:tcPr>
                </a:tc>
                <a:tc>
                  <a:txBody>
                    <a:bodyPr/>
                    <a:lstStyle/>
                    <a:p>
                      <a:pPr marL="0" marR="0">
                        <a:lnSpc>
                          <a:spcPct val="107000"/>
                        </a:lnSpc>
                        <a:spcBef>
                          <a:spcPts val="0"/>
                        </a:spcBef>
                        <a:spcAft>
                          <a:spcPts val="0"/>
                        </a:spcAft>
                      </a:pPr>
                      <a:r>
                        <a:rPr lang="en-US" sz="3600" b="0" dirty="0" err="1">
                          <a:latin typeface="Franklin Gothic Demi Cond" panose="020B0706030402020204" pitchFamily="34" charset="0"/>
                        </a:rPr>
                        <a:t>upto</a:t>
                      </a:r>
                      <a:r>
                        <a:rPr lang="en-US" sz="3600" b="0" dirty="0">
                          <a:latin typeface="Franklin Gothic Demi Cond" panose="020B0706030402020204" pitchFamily="34" charset="0"/>
                        </a:rPr>
                        <a:t> 25 lakhs</a:t>
                      </a:r>
                    </a:p>
                  </a:txBody>
                  <a:tcPr marL="57378" marR="57378" marT="0" marB="0"/>
                </a:tc>
                <a:tc>
                  <a:txBody>
                    <a:bodyPr/>
                    <a:lstStyle/>
                    <a:p>
                      <a:pPr marL="0" marR="0">
                        <a:lnSpc>
                          <a:spcPct val="107000"/>
                        </a:lnSpc>
                        <a:spcBef>
                          <a:spcPts val="0"/>
                        </a:spcBef>
                        <a:spcAft>
                          <a:spcPts val="0"/>
                        </a:spcAft>
                      </a:pPr>
                      <a:r>
                        <a:rPr lang="en-US" sz="3600" b="0" dirty="0" err="1">
                          <a:latin typeface="Franklin Gothic Demi Cond" panose="020B0706030402020204" pitchFamily="34" charset="0"/>
                        </a:rPr>
                        <a:t>upto</a:t>
                      </a:r>
                      <a:r>
                        <a:rPr lang="en-US" sz="3600" b="0" dirty="0">
                          <a:latin typeface="Franklin Gothic Demi Cond" panose="020B0706030402020204" pitchFamily="34" charset="0"/>
                        </a:rPr>
                        <a:t> 10 lakhs</a:t>
                      </a:r>
                    </a:p>
                  </a:txBody>
                  <a:tcPr marL="57378" marR="57378" marT="0" marB="0"/>
                </a:tc>
                <a:extLst>
                  <a:ext uri="{0D108BD9-81ED-4DB2-BD59-A6C34878D82A}">
                    <a16:rowId xmlns:a16="http://schemas.microsoft.com/office/drawing/2014/main" val="10001"/>
                  </a:ext>
                </a:extLst>
              </a:tr>
              <a:tr h="587026">
                <a:tc>
                  <a:txBody>
                    <a:bodyPr/>
                    <a:lstStyle/>
                    <a:p>
                      <a:pPr marL="0" marR="0">
                        <a:lnSpc>
                          <a:spcPct val="107000"/>
                        </a:lnSpc>
                        <a:spcBef>
                          <a:spcPts val="0"/>
                        </a:spcBef>
                        <a:spcAft>
                          <a:spcPts val="0"/>
                        </a:spcAft>
                      </a:pPr>
                      <a:r>
                        <a:rPr lang="en-US" sz="3600" b="0" dirty="0">
                          <a:latin typeface="Franklin Gothic Demi Cond" panose="020B0706030402020204" pitchFamily="34" charset="0"/>
                        </a:rPr>
                        <a:t>SMALL</a:t>
                      </a:r>
                    </a:p>
                  </a:txBody>
                  <a:tcPr marL="57378" marR="57378" marT="0" marB="0">
                    <a:solidFill>
                      <a:srgbClr val="7030A0"/>
                    </a:solidFill>
                  </a:tcPr>
                </a:tc>
                <a:tc>
                  <a:txBody>
                    <a:bodyPr/>
                    <a:lstStyle/>
                    <a:p>
                      <a:pPr marL="0" marR="0">
                        <a:lnSpc>
                          <a:spcPct val="107000"/>
                        </a:lnSpc>
                        <a:spcBef>
                          <a:spcPts val="0"/>
                        </a:spcBef>
                        <a:spcAft>
                          <a:spcPts val="0"/>
                        </a:spcAft>
                      </a:pPr>
                      <a:r>
                        <a:rPr lang="en-US" sz="3600" b="0" dirty="0">
                          <a:latin typeface="Franklin Gothic Demi Cond" panose="020B0706030402020204" pitchFamily="34" charset="0"/>
                        </a:rPr>
                        <a:t>&gt;25 </a:t>
                      </a:r>
                      <a:r>
                        <a:rPr lang="en-US" sz="3600" b="0" dirty="0" smtClean="0">
                          <a:latin typeface="Franklin Gothic Demi Cond" panose="020B0706030402020204" pitchFamily="34" charset="0"/>
                        </a:rPr>
                        <a:t>lakhs </a:t>
                      </a:r>
                      <a:r>
                        <a:rPr lang="en-US" sz="3600" b="0" dirty="0" err="1" smtClean="0">
                          <a:latin typeface="Franklin Gothic Demi Cond" panose="020B0706030402020204" pitchFamily="34" charset="0"/>
                        </a:rPr>
                        <a:t>upto</a:t>
                      </a:r>
                      <a:r>
                        <a:rPr lang="en-US" sz="3600" b="0" baseline="0" dirty="0" smtClean="0">
                          <a:latin typeface="Franklin Gothic Demi Cond" panose="020B0706030402020204" pitchFamily="34" charset="0"/>
                        </a:rPr>
                        <a:t> 5 cr.</a:t>
                      </a:r>
                      <a:endParaRPr lang="en-US" sz="3600" b="0" dirty="0">
                        <a:latin typeface="Franklin Gothic Demi Cond" panose="020B0706030402020204" pitchFamily="34" charset="0"/>
                      </a:endParaRPr>
                    </a:p>
                  </a:txBody>
                  <a:tcPr marL="57378" marR="57378" marT="0" marB="0"/>
                </a:tc>
                <a:tc>
                  <a:txBody>
                    <a:bodyPr/>
                    <a:lstStyle/>
                    <a:p>
                      <a:pPr marL="0" marR="0">
                        <a:lnSpc>
                          <a:spcPct val="107000"/>
                        </a:lnSpc>
                        <a:spcBef>
                          <a:spcPts val="0"/>
                        </a:spcBef>
                        <a:spcAft>
                          <a:spcPts val="0"/>
                        </a:spcAft>
                      </a:pPr>
                      <a:r>
                        <a:rPr lang="en-US" sz="3600" b="0" dirty="0">
                          <a:latin typeface="Franklin Gothic Demi Cond" panose="020B0706030402020204" pitchFamily="34" charset="0"/>
                        </a:rPr>
                        <a:t>&gt;</a:t>
                      </a:r>
                      <a:r>
                        <a:rPr lang="en-US" sz="3600" b="0" dirty="0" smtClean="0">
                          <a:latin typeface="Franklin Gothic Demi Cond" panose="020B0706030402020204" pitchFamily="34" charset="0"/>
                        </a:rPr>
                        <a:t>10 lakh up 2 cr.</a:t>
                      </a:r>
                      <a:endParaRPr lang="en-US" sz="3600" b="0" dirty="0">
                        <a:latin typeface="Franklin Gothic Demi Cond" panose="020B0706030402020204" pitchFamily="34" charset="0"/>
                      </a:endParaRPr>
                    </a:p>
                  </a:txBody>
                  <a:tcPr marL="57378" marR="57378" marT="0" marB="0"/>
                </a:tc>
                <a:extLst>
                  <a:ext uri="{0D108BD9-81ED-4DB2-BD59-A6C34878D82A}">
                    <a16:rowId xmlns:a16="http://schemas.microsoft.com/office/drawing/2014/main" val="10002"/>
                  </a:ext>
                </a:extLst>
              </a:tr>
              <a:tr h="1097280">
                <a:tc>
                  <a:txBody>
                    <a:bodyPr/>
                    <a:lstStyle/>
                    <a:p>
                      <a:pPr marL="0" marR="0">
                        <a:lnSpc>
                          <a:spcPct val="107000"/>
                        </a:lnSpc>
                        <a:spcBef>
                          <a:spcPts val="0"/>
                        </a:spcBef>
                        <a:spcAft>
                          <a:spcPts val="0"/>
                        </a:spcAft>
                      </a:pPr>
                      <a:r>
                        <a:rPr lang="en-US" sz="3600" b="0" dirty="0" smtClean="0">
                          <a:latin typeface="Franklin Gothic Demi Cond" panose="020B0706030402020204" pitchFamily="34" charset="0"/>
                        </a:rPr>
                        <a:t>MED.</a:t>
                      </a:r>
                      <a:endParaRPr lang="en-US" sz="3600" b="0" dirty="0">
                        <a:latin typeface="Franklin Gothic Demi Cond" panose="020B0706030402020204" pitchFamily="34" charset="0"/>
                      </a:endParaRPr>
                    </a:p>
                  </a:txBody>
                  <a:tcPr marL="57378" marR="57378" marT="0" marB="0">
                    <a:solidFill>
                      <a:srgbClr val="7030A0"/>
                    </a:solidFill>
                  </a:tcPr>
                </a:tc>
                <a:tc>
                  <a:txBody>
                    <a:bodyPr/>
                    <a:lstStyle/>
                    <a:p>
                      <a:pPr marL="342900" marR="0" lvl="0" indent="-342900">
                        <a:spcBef>
                          <a:spcPts val="0"/>
                        </a:spcBef>
                        <a:spcAft>
                          <a:spcPts val="0"/>
                        </a:spcAft>
                        <a:buFont typeface="Symbol" panose="05050102010706020507" pitchFamily="18" charset="2"/>
                        <a:buChar char=""/>
                      </a:pPr>
                      <a:r>
                        <a:rPr lang="en-US" sz="3600" b="0" dirty="0">
                          <a:latin typeface="Franklin Gothic Demi Cond" panose="020B0706030402020204" pitchFamily="34" charset="0"/>
                        </a:rPr>
                        <a:t>&gt;5 cr. </a:t>
                      </a:r>
                    </a:p>
                    <a:p>
                      <a:pPr marL="342900" marR="0" lvl="0" indent="-342900">
                        <a:spcBef>
                          <a:spcPts val="0"/>
                        </a:spcBef>
                        <a:spcAft>
                          <a:spcPts val="0"/>
                        </a:spcAft>
                        <a:buFont typeface="Symbol" panose="05050102010706020507" pitchFamily="18" charset="2"/>
                        <a:buChar char=""/>
                      </a:pPr>
                      <a:r>
                        <a:rPr lang="en-US" sz="3600" b="0" dirty="0">
                          <a:latin typeface="Franklin Gothic Demi Cond" panose="020B0706030402020204" pitchFamily="34" charset="0"/>
                        </a:rPr>
                        <a:t>Upper limit 10 cr. </a:t>
                      </a:r>
                    </a:p>
                  </a:txBody>
                  <a:tcPr marL="57378" marR="57378" marT="0" marB="0"/>
                </a:tc>
                <a:tc>
                  <a:txBody>
                    <a:bodyPr/>
                    <a:lstStyle/>
                    <a:p>
                      <a:pPr marL="342900" marR="0" lvl="0" indent="-342900">
                        <a:spcBef>
                          <a:spcPts val="0"/>
                        </a:spcBef>
                        <a:spcAft>
                          <a:spcPts val="0"/>
                        </a:spcAft>
                        <a:buFont typeface="Symbol" panose="05050102010706020507" pitchFamily="18" charset="2"/>
                        <a:buChar char=""/>
                      </a:pPr>
                      <a:r>
                        <a:rPr lang="en-US" sz="3600" b="0" dirty="0">
                          <a:latin typeface="Franklin Gothic Demi Cond" panose="020B0706030402020204" pitchFamily="34" charset="0"/>
                        </a:rPr>
                        <a:t>&gt;2 cr. </a:t>
                      </a:r>
                    </a:p>
                    <a:p>
                      <a:pPr marL="342900" marR="0" lvl="0" indent="-342900">
                        <a:spcBef>
                          <a:spcPts val="0"/>
                        </a:spcBef>
                        <a:spcAft>
                          <a:spcPts val="0"/>
                        </a:spcAft>
                        <a:buFont typeface="Symbol" panose="05050102010706020507" pitchFamily="18" charset="2"/>
                        <a:buChar char=""/>
                      </a:pPr>
                      <a:r>
                        <a:rPr lang="en-US" sz="3600" b="0" dirty="0">
                          <a:latin typeface="Franklin Gothic Demi Cond" panose="020B0706030402020204" pitchFamily="34" charset="0"/>
                        </a:rPr>
                        <a:t>upper limit 5 cr.</a:t>
                      </a:r>
                    </a:p>
                  </a:txBody>
                  <a:tcPr marL="57378" marR="57378" marT="0" marB="0"/>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normAutofit/>
          </a:bodyPr>
          <a:lstStyle/>
          <a:p>
            <a:r>
              <a:rPr lang="en-US" dirty="0" smtClean="0"/>
              <a:t>MSME Classification: investment</a:t>
            </a:r>
            <a:endParaRPr lang="en-US" dirty="0"/>
          </a:p>
        </p:txBody>
      </p:sp>
      <p:graphicFrame>
        <p:nvGraphicFramePr>
          <p:cNvPr id="2" name="Diagram 1"/>
          <p:cNvGraphicFramePr/>
          <p:nvPr>
            <p:extLst>
              <p:ext uri="{D42A27DB-BD31-4B8C-83A1-F6EECF244321}">
                <p14:modId xmlns:p14="http://schemas.microsoft.com/office/powerpoint/2010/main" val="2230469114"/>
              </p:ext>
            </p:extLst>
          </p:nvPr>
        </p:nvGraphicFramePr>
        <p:xfrm>
          <a:off x="45709" y="655103"/>
          <a:ext cx="9052581" cy="254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ular Callout 5"/>
          <p:cNvSpPr/>
          <p:nvPr/>
        </p:nvSpPr>
        <p:spPr>
          <a:xfrm>
            <a:off x="0" y="3200400"/>
            <a:ext cx="1608667" cy="1092200"/>
          </a:xfrm>
          <a:prstGeom prst="wedgeRectCallout">
            <a:avLst/>
          </a:prstGeom>
          <a:solidFill>
            <a:schemeClr val="bg1">
              <a:lumMod val="95000"/>
              <a:lumOff val="5000"/>
            </a:schemeClr>
          </a:solidFill>
          <a:ln w="38100">
            <a:solidFill>
              <a:srgbClr val="FFC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MUDRA bank to help Micro Units. </a:t>
            </a:r>
          </a:p>
          <a:p>
            <a:pPr algn="ctr"/>
            <a:r>
              <a:rPr lang="en-US" dirty="0" smtClean="0">
                <a:effectLst>
                  <a:outerShdw blurRad="38100" dist="38100" dir="2700000" algn="tl">
                    <a:srgbClr val="000000">
                      <a:alpha val="43137"/>
                    </a:srgbClr>
                  </a:outerShdw>
                </a:effectLst>
                <a:hlinkClick r:id="rId8"/>
              </a:rPr>
              <a:t>Self study link</a:t>
            </a:r>
            <a:endParaRPr lang="en-US" dirty="0">
              <a:effectLst>
                <a:outerShdw blurRad="38100" dist="38100" dir="2700000" algn="tl">
                  <a:srgbClr val="000000">
                    <a:alpha val="43137"/>
                  </a:srgbClr>
                </a:outerShdw>
              </a:effectLst>
            </a:endParaRPr>
          </a:p>
        </p:txBody>
      </p:sp>
      <p:sp>
        <p:nvSpPr>
          <p:cNvPr id="4" name="Left-Right Arrow 3"/>
          <p:cNvSpPr/>
          <p:nvPr/>
        </p:nvSpPr>
        <p:spPr>
          <a:xfrm>
            <a:off x="1950408" y="2893464"/>
            <a:ext cx="7280678" cy="1230464"/>
          </a:xfrm>
          <a:prstGeom prst="leftRightArrow">
            <a:avLst>
              <a:gd name="adj1" fmla="val 57077"/>
              <a:gd name="adj2"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en-US" sz="2000" dirty="0" smtClean="0"/>
              <a:t>MSME Development Act 2006 </a:t>
            </a:r>
          </a:p>
          <a:p>
            <a:pPr algn="r"/>
            <a:r>
              <a:rPr lang="en-US" sz="2000" dirty="0" smtClean="0"/>
              <a:t>[classification depends on investment in plant/machinery ]</a:t>
            </a:r>
            <a:endParaRPr lang="en-US" sz="2000" dirty="0"/>
          </a:p>
        </p:txBody>
      </p:sp>
    </p:spTree>
    <p:extLst>
      <p:ext uri="{BB962C8B-B14F-4D97-AF65-F5344CB8AC3E}">
        <p14:creationId xmlns:p14="http://schemas.microsoft.com/office/powerpoint/2010/main" val="353888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graphicEl>
                                              <a:dgm id="{9650AAAF-E9DD-4094-B145-046A039EB1AD}"/>
                                            </p:graphicEl>
                                          </p:spTgt>
                                        </p:tgtEl>
                                        <p:attrNameLst>
                                          <p:attrName>style.visibility</p:attrName>
                                        </p:attrNameLst>
                                      </p:cBhvr>
                                      <p:to>
                                        <p:strVal val="visible"/>
                                      </p:to>
                                    </p:set>
                                    <p:animEffect transition="in" filter="randombar(horizontal)">
                                      <p:cBhvr>
                                        <p:cTn id="12" dur="500"/>
                                        <p:tgtEl>
                                          <p:spTgt spid="2">
                                            <p:graphicEl>
                                              <a:dgm id="{9650AAAF-E9DD-4094-B145-046A039EB1A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graphicEl>
                                              <a:dgm id="{C950327F-ABA8-499F-BB3E-CDF635FD1E40}"/>
                                            </p:graphicEl>
                                          </p:spTgt>
                                        </p:tgtEl>
                                        <p:attrNameLst>
                                          <p:attrName>style.visibility</p:attrName>
                                        </p:attrNameLst>
                                      </p:cBhvr>
                                      <p:to>
                                        <p:strVal val="visible"/>
                                      </p:to>
                                    </p:set>
                                    <p:animEffect transition="in" filter="randombar(horizontal)">
                                      <p:cBhvr>
                                        <p:cTn id="17" dur="500"/>
                                        <p:tgtEl>
                                          <p:spTgt spid="2">
                                            <p:graphicEl>
                                              <a:dgm id="{C950327F-ABA8-499F-BB3E-CDF635FD1E4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graphicEl>
                                              <a:dgm id="{E0D01DF8-B7B3-45C9-819D-A2EFEC67A4A8}"/>
                                            </p:graphicEl>
                                          </p:spTgt>
                                        </p:tgtEl>
                                        <p:attrNameLst>
                                          <p:attrName>style.visibility</p:attrName>
                                        </p:attrNameLst>
                                      </p:cBhvr>
                                      <p:to>
                                        <p:strVal val="visible"/>
                                      </p:to>
                                    </p:set>
                                    <p:animEffect transition="in" filter="randombar(horizontal)">
                                      <p:cBhvr>
                                        <p:cTn id="22" dur="500"/>
                                        <p:tgtEl>
                                          <p:spTgt spid="2">
                                            <p:graphicEl>
                                              <a:dgm id="{E0D01DF8-B7B3-45C9-819D-A2EFEC67A4A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graphicEl>
                                              <a:dgm id="{A9F9F388-C694-4B7E-805D-F372AE8A5443}"/>
                                            </p:graphicEl>
                                          </p:spTgt>
                                        </p:tgtEl>
                                        <p:attrNameLst>
                                          <p:attrName>style.visibility</p:attrName>
                                        </p:attrNameLst>
                                      </p:cBhvr>
                                      <p:to>
                                        <p:strVal val="visible"/>
                                      </p:to>
                                    </p:set>
                                    <p:animEffect transition="in" filter="randombar(horizontal)">
                                      <p:cBhvr>
                                        <p:cTn id="27" dur="500"/>
                                        <p:tgtEl>
                                          <p:spTgt spid="2">
                                            <p:graphicEl>
                                              <a:dgm id="{A9F9F388-C694-4B7E-805D-F372AE8A54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being a in MSME / Cottage / Village industry?</a:t>
            </a:r>
            <a:endParaRPr lang="en-US" dirty="0"/>
          </a:p>
        </p:txBody>
      </p:sp>
      <p:pic>
        <p:nvPicPr>
          <p:cNvPr id="5" name="Picture 4"/>
          <p:cNvPicPr>
            <a:picLocks noChangeAspect="1"/>
          </p:cNvPicPr>
          <p:nvPr/>
        </p:nvPicPr>
        <p:blipFill>
          <a:blip r:embed="rId3"/>
          <a:stretch>
            <a:fillRect/>
          </a:stretch>
        </p:blipFill>
        <p:spPr>
          <a:xfrm>
            <a:off x="-638" y="630526"/>
            <a:ext cx="4572638" cy="3429479"/>
          </a:xfrm>
          <a:prstGeom prst="rect">
            <a:avLst/>
          </a:prstGeom>
        </p:spPr>
      </p:pic>
      <p:sp>
        <p:nvSpPr>
          <p:cNvPr id="6" name="Content Placeholder 1"/>
          <p:cNvSpPr txBox="1">
            <a:spLocks/>
          </p:cNvSpPr>
          <p:nvPr/>
        </p:nvSpPr>
        <p:spPr>
          <a:xfrm>
            <a:off x="4813300" y="630526"/>
            <a:ext cx="4220633" cy="6227474"/>
          </a:xfrm>
          <a:prstGeom prst="rect">
            <a:avLst/>
          </a:prstGeom>
        </p:spPr>
        <p:style>
          <a:lnRef idx="2">
            <a:schemeClr val="accent2"/>
          </a:lnRef>
          <a:fillRef idx="1">
            <a:schemeClr val="lt1"/>
          </a:fillRef>
          <a:effectRef idx="0">
            <a:schemeClr val="accent2"/>
          </a:effectRef>
          <a:fontRef idx="minor">
            <a:schemeClr val="dk1"/>
          </a:fontRef>
        </p:style>
        <p:txBody>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sz="3200" dirty="0"/>
              <a:t>Capital subsidy: for </a:t>
            </a:r>
            <a:r>
              <a:rPr lang="en-US" sz="3200" dirty="0" smtClean="0"/>
              <a:t>loan.</a:t>
            </a:r>
            <a:endParaRPr lang="en-US" sz="3200" dirty="0"/>
          </a:p>
          <a:p>
            <a:r>
              <a:rPr lang="en-US" sz="3200" dirty="0" smtClean="0"/>
              <a:t>RBI </a:t>
            </a:r>
            <a:r>
              <a:rPr lang="en-US" sz="3200" dirty="0"/>
              <a:t>PSL, SEDF / SIDBI </a:t>
            </a:r>
            <a:r>
              <a:rPr lang="en-US" sz="3200" dirty="0" smtClean="0"/>
              <a:t>&lt;</a:t>
            </a:r>
            <a:r>
              <a:rPr lang="en-US" sz="3200" dirty="0" smtClean="0">
                <a:hlinkClick r:id="rId4"/>
              </a:rPr>
              <a:t>Taught</a:t>
            </a:r>
            <a:r>
              <a:rPr lang="en-US" sz="3200" dirty="0" smtClean="0"/>
              <a:t>&gt;</a:t>
            </a:r>
            <a:endParaRPr lang="en-US" sz="3200" dirty="0"/>
          </a:p>
          <a:p>
            <a:r>
              <a:rPr lang="en-US" sz="3200" dirty="0" smtClean="0"/>
              <a:t>MUDRA Bank: 2.44 lakh cr in budget’17 &lt;</a:t>
            </a:r>
            <a:r>
              <a:rPr lang="en-US" sz="3200" dirty="0" smtClean="0">
                <a:hlinkClick r:id="rId5"/>
              </a:rPr>
              <a:t>Taught</a:t>
            </a:r>
            <a:r>
              <a:rPr lang="en-US" sz="3200" dirty="0" smtClean="0"/>
              <a:t>&gt;</a:t>
            </a:r>
          </a:p>
          <a:p>
            <a:r>
              <a:rPr lang="en-US" sz="3200" dirty="0" smtClean="0"/>
              <a:t>Standup India, Credit </a:t>
            </a:r>
            <a:r>
              <a:rPr lang="en-US" sz="3200" dirty="0"/>
              <a:t>guarantee by Government </a:t>
            </a:r>
            <a:r>
              <a:rPr lang="en-US" sz="3200" dirty="0" smtClean="0">
                <a:hlinkClick r:id="rId6"/>
              </a:rPr>
              <a:t>&lt;Taught &gt;</a:t>
            </a:r>
            <a:endParaRPr lang="en-US" sz="3200" dirty="0"/>
          </a:p>
          <a:p>
            <a:r>
              <a:rPr lang="en-US" sz="3200" dirty="0" smtClean="0">
                <a:solidFill>
                  <a:srgbClr val="C00000"/>
                </a:solidFill>
              </a:rPr>
              <a:t>AIM</a:t>
            </a:r>
            <a:r>
              <a:rPr lang="en-US" sz="3200" dirty="0">
                <a:solidFill>
                  <a:srgbClr val="C00000"/>
                </a:solidFill>
              </a:rPr>
              <a:t>, </a:t>
            </a:r>
            <a:r>
              <a:rPr lang="en-US" sz="3200" dirty="0" smtClean="0">
                <a:solidFill>
                  <a:srgbClr val="C00000"/>
                </a:solidFill>
              </a:rPr>
              <a:t>SETU, ASPIRE</a:t>
            </a:r>
            <a:r>
              <a:rPr lang="en-US" sz="3200" dirty="0" smtClean="0"/>
              <a:t> &lt;</a:t>
            </a:r>
            <a:r>
              <a:rPr lang="en-US" sz="3200" dirty="0" smtClean="0">
                <a:hlinkClick r:id="rId7"/>
              </a:rPr>
              <a:t>link</a:t>
            </a:r>
            <a:r>
              <a:rPr lang="en-US" sz="3200" dirty="0" smtClean="0"/>
              <a:t>&gt;</a:t>
            </a:r>
          </a:p>
          <a:p>
            <a:r>
              <a:rPr lang="en-US" sz="3200" dirty="0" smtClean="0"/>
              <a:t>PM employment generation program, </a:t>
            </a:r>
            <a:r>
              <a:rPr lang="en-US" sz="3200" dirty="0" err="1" smtClean="0"/>
              <a:t>Khadi</a:t>
            </a:r>
            <a:r>
              <a:rPr lang="en-US" sz="3200" dirty="0" smtClean="0"/>
              <a:t> </a:t>
            </a:r>
            <a:r>
              <a:rPr lang="en-US" sz="3200" dirty="0"/>
              <a:t>board, Coir Board, </a:t>
            </a:r>
            <a:r>
              <a:rPr lang="en-US" sz="3200" dirty="0" err="1"/>
              <a:t>Udhyami</a:t>
            </a:r>
            <a:r>
              <a:rPr lang="en-US" sz="3200" dirty="0"/>
              <a:t> </a:t>
            </a:r>
            <a:r>
              <a:rPr lang="en-US" sz="3200" dirty="0" err="1"/>
              <a:t>mitra</a:t>
            </a:r>
            <a:r>
              <a:rPr lang="en-US" sz="3200" dirty="0"/>
              <a:t> Yojana etc</a:t>
            </a:r>
            <a:r>
              <a:rPr lang="en-US" sz="3200" dirty="0" smtClean="0"/>
              <a:t>.</a:t>
            </a:r>
            <a:endParaRPr lang="en-US" sz="3200" dirty="0"/>
          </a:p>
        </p:txBody>
      </p:sp>
      <p:sp>
        <p:nvSpPr>
          <p:cNvPr id="2" name="Rectangle 1"/>
          <p:cNvSpPr/>
          <p:nvPr/>
        </p:nvSpPr>
        <p:spPr>
          <a:xfrm>
            <a:off x="0" y="4216893"/>
            <a:ext cx="4714043" cy="246330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effectLst>
                  <a:outerShdw blurRad="38100" dist="38100" dir="2700000" algn="tl">
                    <a:srgbClr val="000000">
                      <a:alpha val="43137"/>
                    </a:srgbClr>
                  </a:outerShdw>
                </a:effectLst>
                <a:sym typeface="Wingdings" panose="05000000000000000000" pitchFamily="2" charset="2"/>
              </a:rPr>
              <a:t> </a:t>
            </a:r>
            <a:r>
              <a:rPr lang="en-US" sz="2400" u="sng" dirty="0" smtClean="0">
                <a:effectLst>
                  <a:outerShdw blurRad="38100" dist="38100" dir="2700000" algn="tl">
                    <a:srgbClr val="000000">
                      <a:alpha val="43137"/>
                    </a:srgbClr>
                  </a:outerShdw>
                </a:effectLst>
              </a:rPr>
              <a:t>No taxation  </a:t>
            </a:r>
            <a:r>
              <a:rPr lang="en-US" sz="2400" u="sng" dirty="0" err="1" smtClean="0">
                <a:effectLst>
                  <a:outerShdw blurRad="38100" dist="38100" dir="2700000" algn="tl">
                    <a:srgbClr val="000000">
                      <a:alpha val="43137"/>
                    </a:srgbClr>
                  </a:outerShdw>
                </a:effectLst>
              </a:rPr>
              <a:t>upto</a:t>
            </a:r>
            <a:endParaRPr lang="en-US" sz="2400" u="sng" dirty="0" smtClean="0">
              <a:effectLst>
                <a:outerShdw blurRad="38100" dist="38100" dir="2700000" algn="tl">
                  <a:srgbClr val="000000">
                    <a:alpha val="43137"/>
                  </a:srgbClr>
                </a:outerShdw>
              </a:effectLst>
            </a:endParaRPr>
          </a:p>
          <a:p>
            <a:pPr marL="457200" indent="-457200">
              <a:buFont typeface="+mj-lt"/>
              <a:buAutoNum type="arabicPeriod"/>
            </a:pPr>
            <a:r>
              <a:rPr lang="en-US" sz="2400" dirty="0" smtClean="0">
                <a:effectLst>
                  <a:outerShdw blurRad="38100" dist="38100" dir="2700000" algn="tl">
                    <a:srgbClr val="000000">
                      <a:alpha val="43137"/>
                    </a:srgbClr>
                  </a:outerShdw>
                </a:effectLst>
              </a:rPr>
              <a:t>No </a:t>
            </a:r>
            <a:r>
              <a:rPr lang="en-US" sz="2400" dirty="0">
                <a:effectLst>
                  <a:outerShdw blurRad="38100" dist="38100" dir="2700000" algn="tl">
                    <a:srgbClr val="000000">
                      <a:alpha val="43137"/>
                    </a:srgbClr>
                  </a:outerShdw>
                </a:effectLst>
              </a:rPr>
              <a:t>excise duty: 1.5 cr </a:t>
            </a:r>
            <a:r>
              <a:rPr lang="en-US" sz="2400" dirty="0" smtClean="0">
                <a:effectLst>
                  <a:outerShdw blurRad="38100" dist="38100" dir="2700000" algn="tl">
                    <a:srgbClr val="000000">
                      <a:alpha val="43137"/>
                    </a:srgbClr>
                  </a:outerShdw>
                </a:effectLst>
              </a:rPr>
              <a:t>turnover/PA</a:t>
            </a:r>
            <a:endParaRPr lang="en-US" sz="2400" dirty="0">
              <a:effectLst>
                <a:outerShdw blurRad="38100" dist="38100" dir="2700000" algn="tl">
                  <a:srgbClr val="000000">
                    <a:alpha val="43137"/>
                  </a:srgbClr>
                </a:outerShdw>
              </a:effectLst>
            </a:endParaRPr>
          </a:p>
          <a:p>
            <a:pPr marL="457200" indent="-457200">
              <a:buFont typeface="+mj-lt"/>
              <a:buAutoNum type="arabicPeriod"/>
            </a:pPr>
            <a:r>
              <a:rPr lang="en-US" sz="2400" dirty="0">
                <a:effectLst>
                  <a:outerShdw blurRad="38100" dist="38100" dir="2700000" algn="tl">
                    <a:srgbClr val="000000">
                      <a:alpha val="43137"/>
                    </a:srgbClr>
                  </a:outerShdw>
                </a:effectLst>
              </a:rPr>
              <a:t>No Service tax: &lt;10 lakh /year</a:t>
            </a:r>
          </a:p>
          <a:p>
            <a:pPr marL="457200" indent="-457200">
              <a:buFont typeface="+mj-lt"/>
              <a:buAutoNum type="arabicPeriod"/>
            </a:pPr>
            <a:r>
              <a:rPr lang="en-US" sz="2400" dirty="0">
                <a:effectLst>
                  <a:outerShdw blurRad="38100" dist="38100" dir="2700000" algn="tl">
                    <a:srgbClr val="000000">
                      <a:alpha val="43137"/>
                    </a:srgbClr>
                  </a:outerShdw>
                </a:effectLst>
              </a:rPr>
              <a:t>No </a:t>
            </a:r>
            <a:r>
              <a:rPr lang="en-US" sz="2400" dirty="0">
                <a:effectLst>
                  <a:outerShdw blurRad="38100" dist="38100" dir="2700000" algn="tl">
                    <a:srgbClr val="000000">
                      <a:alpha val="43137"/>
                    </a:srgbClr>
                  </a:outerShdw>
                </a:effectLst>
                <a:hlinkClick r:id="rId8"/>
              </a:rPr>
              <a:t>GST</a:t>
            </a:r>
            <a:r>
              <a:rPr lang="en-US" sz="2400" dirty="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upto</a:t>
            </a:r>
            <a:r>
              <a:rPr lang="en-US" sz="2400" dirty="0" smtClean="0">
                <a:effectLst>
                  <a:outerShdw blurRad="38100" dist="38100" dir="2700000" algn="tl">
                    <a:srgbClr val="000000">
                      <a:alpha val="43137"/>
                    </a:srgbClr>
                  </a:outerShdw>
                </a:effectLst>
              </a:rPr>
              <a:t> 20 lakh turnover (ordinary state), and </a:t>
            </a:r>
            <a:r>
              <a:rPr lang="en-US" sz="2400" dirty="0" err="1" smtClean="0">
                <a:effectLst>
                  <a:outerShdw blurRad="38100" dist="38100" dir="2700000" algn="tl">
                    <a:srgbClr val="000000">
                      <a:alpha val="43137"/>
                    </a:srgbClr>
                  </a:outerShdw>
                </a:effectLst>
              </a:rPr>
              <a:t>upto</a:t>
            </a:r>
            <a:r>
              <a:rPr lang="en-US" sz="2400" dirty="0" smtClean="0">
                <a:effectLst>
                  <a:outerShdw blurRad="38100" dist="38100" dir="2700000" algn="tl">
                    <a:srgbClr val="000000">
                      <a:alpha val="43137"/>
                    </a:srgbClr>
                  </a:outerShdw>
                </a:effectLst>
              </a:rPr>
              <a:t> 10 lakh turnover (sp. Cat. State)</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7034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fade">
                                      <p:cBhvr>
                                        <p:cTn id="6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2"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488162"/>
            <a:ext cx="5120404" cy="3369838"/>
          </a:xfrm>
          <a:prstGeom prst="rect">
            <a:avLst/>
          </a:prstGeom>
        </p:spPr>
      </p:pic>
      <p:graphicFrame>
        <p:nvGraphicFramePr>
          <p:cNvPr id="7" name="Content Placeholder 6"/>
          <p:cNvGraphicFramePr>
            <a:graphicFrameLocks noGrp="1"/>
          </p:cNvGraphicFramePr>
          <p:nvPr>
            <p:ph idx="4294967295"/>
            <p:extLst>
              <p:ext uri="{D42A27DB-BD31-4B8C-83A1-F6EECF244321}">
                <p14:modId xmlns:p14="http://schemas.microsoft.com/office/powerpoint/2010/main" val="1284287759"/>
              </p:ext>
            </p:extLst>
          </p:nvPr>
        </p:nvGraphicFramePr>
        <p:xfrm>
          <a:off x="167780" y="184558"/>
          <a:ext cx="8797925" cy="3522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75633" y="68600"/>
            <a:ext cx="2768367" cy="2076275"/>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12823" y="4158471"/>
            <a:ext cx="5631177" cy="2699529"/>
          </a:xfrm>
          <a:prstGeom prst="rect">
            <a:avLst/>
          </a:prstGeom>
        </p:spPr>
      </p:pic>
      <p:sp>
        <p:nvSpPr>
          <p:cNvPr id="11" name="Left-Right Arrow 10"/>
          <p:cNvSpPr/>
          <p:nvPr/>
        </p:nvSpPr>
        <p:spPr>
          <a:xfrm>
            <a:off x="251670" y="3282986"/>
            <a:ext cx="8714035" cy="124644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Informal Job = No written contract with employer, </a:t>
            </a:r>
          </a:p>
          <a:p>
            <a:pPr algn="ctr"/>
            <a:r>
              <a:rPr lang="en-US" sz="2000" dirty="0" smtClean="0">
                <a:effectLst>
                  <a:outerShdw blurRad="38100" dist="38100" dir="2700000" algn="tl">
                    <a:srgbClr val="000000">
                      <a:alpha val="43137"/>
                    </a:srgbClr>
                  </a:outerShdw>
                </a:effectLst>
              </a:rPr>
              <a:t>so not covered in traditional EPFO/ESIC etc. SS schemes </a:t>
            </a:r>
            <a:endParaRPr lang="en-US" sz="2000" dirty="0">
              <a:effectLst>
                <a:outerShdw blurRad="38100" dist="38100" dir="2700000" algn="tl">
                  <a:srgbClr val="000000">
                    <a:alpha val="43137"/>
                  </a:srgbClr>
                </a:outerShdw>
              </a:effectLst>
            </a:endParaRPr>
          </a:p>
        </p:txBody>
      </p:sp>
      <p:sp>
        <p:nvSpPr>
          <p:cNvPr id="2" name="Rectangle 1"/>
          <p:cNvSpPr/>
          <p:nvPr/>
        </p:nvSpPr>
        <p:spPr>
          <a:xfrm>
            <a:off x="2086252" y="2144875"/>
            <a:ext cx="6498455" cy="1138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595" y="1006764"/>
            <a:ext cx="1441659" cy="2481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01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industries</a:t>
            </a:r>
            <a:endParaRPr lang="en-US" dirty="0"/>
          </a:p>
        </p:txBody>
      </p:sp>
      <p:sp>
        <p:nvSpPr>
          <p:cNvPr id="3" name="Content Placeholder 2"/>
          <p:cNvSpPr>
            <a:spLocks noGrp="1"/>
          </p:cNvSpPr>
          <p:nvPr>
            <p:ph idx="1"/>
          </p:nvPr>
        </p:nvSpPr>
        <p:spPr/>
        <p:txBody>
          <a:bodyPr>
            <a:normAutofit/>
          </a:bodyPr>
          <a:lstStyle/>
          <a:p>
            <a:r>
              <a:rPr lang="en-US" sz="3200" dirty="0" smtClean="0"/>
              <a:t>Organized sector: registered company: </a:t>
            </a:r>
            <a:r>
              <a:rPr lang="en-US" sz="3200" dirty="0" err="1" smtClean="0"/>
              <a:t>upto</a:t>
            </a:r>
            <a:r>
              <a:rPr lang="en-US" sz="3200" dirty="0" smtClean="0"/>
              <a:t> Rs.50 cr turnover: 25% corporation tax on profit. &lt;</a:t>
            </a:r>
            <a:r>
              <a:rPr lang="en-US" sz="3200" dirty="0" smtClean="0">
                <a:hlinkClick r:id="rId3"/>
              </a:rPr>
              <a:t>lecture</a:t>
            </a:r>
            <a:r>
              <a:rPr lang="en-US" sz="3200" dirty="0" smtClean="0"/>
              <a:t>&gt;</a:t>
            </a:r>
          </a:p>
          <a:p>
            <a:r>
              <a:rPr lang="en-US" sz="3200" dirty="0" smtClean="0"/>
              <a:t>Unorganized sector: &lt;2 cr. Turnover Presumptive taxation on profit: higher benefit if cashless transaction.  &lt;Digital Payment </a:t>
            </a:r>
            <a:r>
              <a:rPr lang="en-US" sz="3200" dirty="0" smtClean="0">
                <a:hlinkClick r:id="rId4"/>
              </a:rPr>
              <a:t>lecture</a:t>
            </a:r>
            <a:r>
              <a:rPr lang="en-US" sz="3200" dirty="0" smtClean="0"/>
              <a:t>&gt;</a:t>
            </a:r>
          </a:p>
          <a:p>
            <a:r>
              <a:rPr lang="en-US" sz="3200" strike="sngStrike" dirty="0" smtClean="0"/>
              <a:t>MAT credit </a:t>
            </a:r>
            <a:r>
              <a:rPr lang="en-US" sz="3200" strike="sngStrike" dirty="0" err="1" smtClean="0"/>
              <a:t>upto</a:t>
            </a:r>
            <a:r>
              <a:rPr lang="en-US" sz="3200" strike="sngStrike" dirty="0" smtClean="0"/>
              <a:t> 15 years (earlier 10 years)**</a:t>
            </a:r>
          </a:p>
          <a:p>
            <a:r>
              <a:rPr lang="en-US" sz="3200" strike="sngStrike" dirty="0"/>
              <a:t>startups Profit linked </a:t>
            </a:r>
            <a:r>
              <a:rPr lang="en-US" sz="3200" strike="sngStrike" dirty="0" smtClean="0"/>
              <a:t>deduction**</a:t>
            </a:r>
            <a:endParaRPr lang="en-US" sz="3200" strike="sngStrike" dirty="0"/>
          </a:p>
        </p:txBody>
      </p:sp>
      <p:sp>
        <p:nvSpPr>
          <p:cNvPr id="4" name="Text Placeholder 3"/>
          <p:cNvSpPr>
            <a:spLocks noGrp="1"/>
          </p:cNvSpPr>
          <p:nvPr>
            <p:ph type="body" sz="quarter" idx="11"/>
          </p:nvPr>
        </p:nvSpPr>
        <p:spPr/>
        <p:txBody>
          <a:bodyPr/>
          <a:lstStyle/>
          <a:p>
            <a:r>
              <a:rPr lang="en-US" dirty="0" smtClean="0"/>
              <a:t>Budget 2017</a:t>
            </a:r>
            <a:endParaRPr lang="en-US" dirty="0"/>
          </a:p>
        </p:txBody>
      </p:sp>
    </p:spTree>
    <p:extLst>
      <p:ext uri="{BB962C8B-B14F-4D97-AF65-F5344CB8AC3E}">
        <p14:creationId xmlns:p14="http://schemas.microsoft.com/office/powerpoint/2010/main" val="155379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9121" y="211319"/>
            <a:ext cx="5584420" cy="6523285"/>
          </a:xfrm>
          <a:prstGeom prst="rect">
            <a:avLst/>
          </a:prstGeom>
        </p:spPr>
      </p:pic>
      <p:sp>
        <p:nvSpPr>
          <p:cNvPr id="6" name="Rectangle 5"/>
          <p:cNvSpPr/>
          <p:nvPr/>
        </p:nvSpPr>
        <p:spPr>
          <a:xfrm>
            <a:off x="7957038" y="1960684"/>
            <a:ext cx="659424" cy="7209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1</a:t>
            </a:r>
            <a:endParaRPr lang="en-US" sz="3600" dirty="0">
              <a:effectLst>
                <a:outerShdw blurRad="38100" dist="38100" dir="2700000" algn="tl">
                  <a:srgbClr val="000000">
                    <a:alpha val="43137"/>
                  </a:srgbClr>
                </a:outerShdw>
              </a:effectLst>
            </a:endParaRPr>
          </a:p>
        </p:txBody>
      </p:sp>
      <p:sp>
        <p:nvSpPr>
          <p:cNvPr id="7" name="Rectangle 6"/>
          <p:cNvSpPr/>
          <p:nvPr/>
        </p:nvSpPr>
        <p:spPr>
          <a:xfrm>
            <a:off x="5240215" y="2857500"/>
            <a:ext cx="659424" cy="7209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2</a:t>
            </a:r>
            <a:endParaRPr lang="en-US" sz="3600" dirty="0">
              <a:effectLst>
                <a:outerShdw blurRad="38100" dist="38100" dir="2700000" algn="tl">
                  <a:srgbClr val="000000">
                    <a:alpha val="43137"/>
                  </a:srgbClr>
                </a:outerShdw>
              </a:effectLst>
            </a:endParaRPr>
          </a:p>
        </p:txBody>
      </p:sp>
      <p:sp>
        <p:nvSpPr>
          <p:cNvPr id="8" name="Rectangle 7"/>
          <p:cNvSpPr/>
          <p:nvPr/>
        </p:nvSpPr>
        <p:spPr>
          <a:xfrm>
            <a:off x="5046784" y="4299438"/>
            <a:ext cx="659424" cy="7209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3</a:t>
            </a:r>
            <a:endParaRPr lang="en-US" sz="3600" dirty="0">
              <a:effectLst>
                <a:outerShdw blurRad="38100" dist="38100" dir="2700000" algn="tl">
                  <a:srgbClr val="000000">
                    <a:alpha val="43137"/>
                  </a:srgbClr>
                </a:outerShdw>
              </a:effectLst>
            </a:endParaRPr>
          </a:p>
        </p:txBody>
      </p:sp>
      <p:sp>
        <p:nvSpPr>
          <p:cNvPr id="9" name="Rectangle 8"/>
          <p:cNvSpPr/>
          <p:nvPr/>
        </p:nvSpPr>
        <p:spPr>
          <a:xfrm>
            <a:off x="4387360" y="1960684"/>
            <a:ext cx="659424" cy="7209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4</a:t>
            </a:r>
            <a:endParaRPr lang="en-US" sz="3600"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0"/>
            <a:ext cx="3459120" cy="412264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3447030"/>
            <a:ext cx="4281854" cy="3410969"/>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250" y="776876"/>
            <a:ext cx="7502220" cy="823323"/>
          </a:xfrm>
          <a:prstGeom prst="rect">
            <a:avLst/>
          </a:prstGeom>
        </p:spPr>
      </p:pic>
      <p:graphicFrame>
        <p:nvGraphicFramePr>
          <p:cNvPr id="10" name="Content Placeholder 5"/>
          <p:cNvGraphicFramePr>
            <a:graphicFrameLocks/>
          </p:cNvGraphicFramePr>
          <p:nvPr>
            <p:extLst>
              <p:ext uri="{D42A27DB-BD31-4B8C-83A1-F6EECF244321}">
                <p14:modId xmlns:p14="http://schemas.microsoft.com/office/powerpoint/2010/main" val="3243332172"/>
              </p:ext>
            </p:extLst>
          </p:nvPr>
        </p:nvGraphicFramePr>
        <p:xfrm>
          <a:off x="245616" y="26818"/>
          <a:ext cx="8797925" cy="1041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ectangle 2"/>
          <p:cNvSpPr/>
          <p:nvPr/>
        </p:nvSpPr>
        <p:spPr>
          <a:xfrm>
            <a:off x="722121" y="1340528"/>
            <a:ext cx="3994951" cy="232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Under Ministry </a:t>
            </a:r>
            <a:r>
              <a:rPr lang="en-US" dirty="0"/>
              <a:t>of Earth Sciences</a:t>
            </a:r>
          </a:p>
        </p:txBody>
      </p:sp>
    </p:spTree>
    <p:extLst>
      <p:ext uri="{BB962C8B-B14F-4D97-AF65-F5344CB8AC3E}">
        <p14:creationId xmlns:p14="http://schemas.microsoft.com/office/powerpoint/2010/main" val="13579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73E4953F-D2D8-4698-944C-533E91A3C354}"/>
                                            </p:graphicEl>
                                          </p:spTgt>
                                        </p:tgtEl>
                                        <p:attrNameLst>
                                          <p:attrName>style.visibility</p:attrName>
                                        </p:attrNameLst>
                                      </p:cBhvr>
                                      <p:to>
                                        <p:strVal val="visible"/>
                                      </p:to>
                                    </p:set>
                                    <p:animEffect transition="in" filter="fade">
                                      <p:cBhvr>
                                        <p:cTn id="7" dur="500"/>
                                        <p:tgtEl>
                                          <p:spTgt spid="10">
                                            <p:graphicEl>
                                              <a:dgm id="{73E4953F-D2D8-4698-944C-533E91A3C35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F79DC3CA-2E00-41BF-AAA8-9DDBD72C669E}"/>
                                            </p:graphicEl>
                                          </p:spTgt>
                                        </p:tgtEl>
                                        <p:attrNameLst>
                                          <p:attrName>style.visibility</p:attrName>
                                        </p:attrNameLst>
                                      </p:cBhvr>
                                      <p:to>
                                        <p:strVal val="visible"/>
                                      </p:to>
                                    </p:set>
                                    <p:animEffect transition="in" filter="fade">
                                      <p:cBhvr>
                                        <p:cTn id="12" dur="500"/>
                                        <p:tgtEl>
                                          <p:spTgt spid="10">
                                            <p:graphicEl>
                                              <a:dgm id="{F79DC3CA-2E00-41BF-AAA8-9DDBD72C669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62CEDA5E-4035-4354-824D-D75AEF2E9107}"/>
                                            </p:graphicEl>
                                          </p:spTgt>
                                        </p:tgtEl>
                                        <p:attrNameLst>
                                          <p:attrName>style.visibility</p:attrName>
                                        </p:attrNameLst>
                                      </p:cBhvr>
                                      <p:to>
                                        <p:strVal val="visible"/>
                                      </p:to>
                                    </p:set>
                                    <p:animEffect transition="in" filter="fade">
                                      <p:cBhvr>
                                        <p:cTn id="17" dur="500"/>
                                        <p:tgtEl>
                                          <p:spTgt spid="10">
                                            <p:graphicEl>
                                              <a:dgm id="{62CEDA5E-4035-4354-824D-D75AEF2E910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5E116CEA-79DB-43C6-A579-4A007BDEC710}"/>
                                            </p:graphicEl>
                                          </p:spTgt>
                                        </p:tgtEl>
                                        <p:attrNameLst>
                                          <p:attrName>style.visibility</p:attrName>
                                        </p:attrNameLst>
                                      </p:cBhvr>
                                      <p:to>
                                        <p:strVal val="visible"/>
                                      </p:to>
                                    </p:set>
                                    <p:animEffect transition="in" filter="fade">
                                      <p:cBhvr>
                                        <p:cTn id="22" dur="500"/>
                                        <p:tgtEl>
                                          <p:spTgt spid="10">
                                            <p:graphicEl>
                                              <a:dgm id="{5E116CEA-79DB-43C6-A579-4A007BDEC71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Graphic spid="10"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979" y="13323"/>
            <a:ext cx="9225979" cy="6045693"/>
          </a:xfrm>
          <a:prstGeom prst="rect">
            <a:avLst/>
          </a:prstGeom>
        </p:spPr>
      </p:pic>
      <p:sp>
        <p:nvSpPr>
          <p:cNvPr id="6" name="Rectangle 5"/>
          <p:cNvSpPr/>
          <p:nvPr/>
        </p:nvSpPr>
        <p:spPr>
          <a:xfrm>
            <a:off x="896645" y="1358290"/>
            <a:ext cx="4012706" cy="7546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smtClean="0"/>
              <a:t>What is?</a:t>
            </a:r>
            <a:endParaRPr lang="en-US" sz="6000" dirty="0"/>
          </a:p>
        </p:txBody>
      </p:sp>
      <p:sp>
        <p:nvSpPr>
          <p:cNvPr id="2" name="Rectangle 1"/>
          <p:cNvSpPr/>
          <p:nvPr/>
        </p:nvSpPr>
        <p:spPr>
          <a:xfrm>
            <a:off x="435006" y="5912528"/>
            <a:ext cx="8220722" cy="6480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5400" dirty="0" smtClean="0"/>
              <a:t>Undertakings / enterprises</a:t>
            </a:r>
            <a:endParaRPr lang="en-US" sz="5400" dirty="0"/>
          </a:p>
        </p:txBody>
      </p:sp>
      <p:sp>
        <p:nvSpPr>
          <p:cNvPr id="3" name="Rectangle 2"/>
          <p:cNvSpPr/>
          <p:nvPr/>
        </p:nvSpPr>
        <p:spPr>
          <a:xfrm>
            <a:off x="-81980" y="88777"/>
            <a:ext cx="5080699" cy="1109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Agriculture, MFG, Organized, unorganized sector learned, then</a:t>
            </a:r>
          </a:p>
        </p:txBody>
      </p:sp>
    </p:spTree>
    <p:extLst>
      <p:ext uri="{BB962C8B-B14F-4D97-AF65-F5344CB8AC3E}">
        <p14:creationId xmlns:p14="http://schemas.microsoft.com/office/powerpoint/2010/main" val="12984427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69720313"/>
              </p:ext>
            </p:extLst>
          </p:nvPr>
        </p:nvGraphicFramePr>
        <p:xfrm>
          <a:off x="173037" y="168675"/>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mtClean="0"/>
              <a:t>Government owned = RTI applies to all</a:t>
            </a:r>
            <a:endParaRPr lang="en-US" dirty="0"/>
          </a:p>
        </p:txBody>
      </p:sp>
      <p:sp>
        <p:nvSpPr>
          <p:cNvPr id="5" name="TextBox 4"/>
          <p:cNvSpPr txBox="1"/>
          <p:nvPr/>
        </p:nvSpPr>
        <p:spPr>
          <a:xfrm rot="1246578">
            <a:off x="20719" y="745127"/>
            <a:ext cx="3618117" cy="1200329"/>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dirty="0">
                <a:latin typeface="Franklin Gothic Medium Cond" panose="020B0606030402020204" pitchFamily="34" charset="0"/>
              </a:rPr>
              <a:t>Not Government </a:t>
            </a:r>
            <a:r>
              <a:rPr lang="en-US" sz="2400" dirty="0" smtClean="0">
                <a:latin typeface="Franklin Gothic Medium Cond" panose="020B0606030402020204" pitchFamily="34" charset="0"/>
              </a:rPr>
              <a:t>“employees”: salary, service, conduct, discipline rules, election duty..</a:t>
            </a:r>
            <a:endParaRPr lang="en-US" sz="2400" dirty="0">
              <a:latin typeface="Franklin Gothic Medium Cond" panose="020B0606030402020204" pitchFamily="34" charset="0"/>
            </a:endParaRPr>
          </a:p>
        </p:txBody>
      </p:sp>
      <p:sp>
        <p:nvSpPr>
          <p:cNvPr id="6" name="TextBox 5"/>
          <p:cNvSpPr txBox="1"/>
          <p:nvPr/>
        </p:nvSpPr>
        <p:spPr>
          <a:xfrm rot="1246578">
            <a:off x="5262460" y="1447034"/>
            <a:ext cx="1730064" cy="92333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700" dirty="0">
                <a:latin typeface="Franklin Gothic Medium Cond" panose="020B0606030402020204" pitchFamily="34" charset="0"/>
              </a:rPr>
              <a:t>Government employees</a:t>
            </a:r>
          </a:p>
        </p:txBody>
      </p:sp>
      <p:sp>
        <p:nvSpPr>
          <p:cNvPr id="8" name="Rectangular Callout 7"/>
          <p:cNvSpPr/>
          <p:nvPr/>
        </p:nvSpPr>
        <p:spPr>
          <a:xfrm>
            <a:off x="6951216" y="1038686"/>
            <a:ext cx="2192783" cy="132277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smtClean="0"/>
              <a:t>Post, Railway</a:t>
            </a:r>
          </a:p>
          <a:p>
            <a:pPr marL="285750" indent="-285750">
              <a:buFont typeface="Arial" panose="020B0604020202020204" pitchFamily="34" charset="0"/>
              <a:buChar char="•"/>
            </a:pPr>
            <a:r>
              <a:rPr lang="en-US" sz="2400" dirty="0" smtClean="0"/>
              <a:t>Direct CAG  audit</a:t>
            </a:r>
            <a:endParaRPr lang="en-US" sz="2400" dirty="0"/>
          </a:p>
        </p:txBody>
      </p:sp>
      <p:sp>
        <p:nvSpPr>
          <p:cNvPr id="9" name="Rectangular Callout 8"/>
          <p:cNvSpPr/>
          <p:nvPr/>
        </p:nvSpPr>
        <p:spPr>
          <a:xfrm>
            <a:off x="173036" y="5228948"/>
            <a:ext cx="3848547" cy="1565246"/>
          </a:xfrm>
          <a:prstGeom prst="wedgeRectCallout">
            <a:avLst>
              <a:gd name="adj1" fmla="val 15281"/>
              <a:gd name="adj2" fmla="val -74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Under companies act</a:t>
            </a:r>
          </a:p>
          <a:p>
            <a:pPr marL="342900" indent="-342900">
              <a:buFont typeface="Arial" panose="020B0604020202020204" pitchFamily="34" charset="0"/>
              <a:buChar char="•"/>
            </a:pPr>
            <a:r>
              <a:rPr lang="en-US" sz="2400" dirty="0" smtClean="0"/>
              <a:t>Individual</a:t>
            </a:r>
          </a:p>
          <a:p>
            <a:pPr marL="342900" indent="-342900">
              <a:buFont typeface="Arial" panose="020B0604020202020204" pitchFamily="34" charset="0"/>
              <a:buChar char="•"/>
            </a:pPr>
            <a:r>
              <a:rPr lang="en-US" sz="2400" dirty="0" smtClean="0"/>
              <a:t>Holding vs Subsidiary </a:t>
            </a:r>
          </a:p>
          <a:p>
            <a:pPr marL="342900" indent="-342900">
              <a:buFont typeface="Arial" panose="020B0604020202020204" pitchFamily="34" charset="0"/>
              <a:buChar char="•"/>
            </a:pPr>
            <a:r>
              <a:rPr lang="en-US" sz="2400" dirty="0" smtClean="0"/>
              <a:t>SPV, Joint Venture</a:t>
            </a:r>
            <a:endParaRPr lang="en-US" sz="2400" dirty="0"/>
          </a:p>
        </p:txBody>
      </p:sp>
      <p:sp>
        <p:nvSpPr>
          <p:cNvPr id="10" name="TextBox 9"/>
          <p:cNvSpPr txBox="1"/>
          <p:nvPr/>
        </p:nvSpPr>
        <p:spPr>
          <a:xfrm rot="1246578">
            <a:off x="80914" y="2915618"/>
            <a:ext cx="2321768" cy="92333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700" dirty="0" smtClean="0">
                <a:latin typeface="Franklin Gothic Medium Cond" panose="020B0606030402020204" pitchFamily="34" charset="0"/>
              </a:rPr>
              <a:t>CAG  selected private auditors</a:t>
            </a:r>
            <a:endParaRPr lang="en-US" sz="2700" dirty="0">
              <a:latin typeface="Franklin Gothic Medium Cond" panose="020B0606030402020204" pitchFamily="34" charset="0"/>
            </a:endParaRPr>
          </a:p>
        </p:txBody>
      </p:sp>
      <p:sp>
        <p:nvSpPr>
          <p:cNvPr id="11" name="TextBox 10"/>
          <p:cNvSpPr txBox="1"/>
          <p:nvPr/>
        </p:nvSpPr>
        <p:spPr>
          <a:xfrm rot="1246578">
            <a:off x="4920850" y="5392062"/>
            <a:ext cx="2868868" cy="92333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700" dirty="0" smtClean="0">
                <a:latin typeface="Franklin Gothic Medium Cond" panose="020B0606030402020204" pitchFamily="34" charset="0"/>
              </a:rPr>
              <a:t>By act of parliament</a:t>
            </a:r>
          </a:p>
          <a:p>
            <a:r>
              <a:rPr lang="en-US" sz="2700" dirty="0" smtClean="0">
                <a:latin typeface="Franklin Gothic Medium Cond" panose="020B0606030402020204" pitchFamily="34" charset="0"/>
              </a:rPr>
              <a:t>Audit CAG  himself</a:t>
            </a:r>
            <a:endParaRPr lang="en-US" sz="2700" dirty="0">
              <a:latin typeface="Franklin Gothic Medium Cond" panose="020B0606030402020204" pitchFamily="34" charset="0"/>
            </a:endParaRPr>
          </a:p>
        </p:txBody>
      </p:sp>
    </p:spTree>
    <p:extLst>
      <p:ext uri="{BB962C8B-B14F-4D97-AF65-F5344CB8AC3E}">
        <p14:creationId xmlns:p14="http://schemas.microsoft.com/office/powerpoint/2010/main" val="210015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55B5400-8AC7-47E7-803A-4129B42E78CA}"/>
                                            </p:graphicEl>
                                          </p:spTgt>
                                        </p:tgtEl>
                                        <p:attrNameLst>
                                          <p:attrName>style.visibility</p:attrName>
                                        </p:attrNameLst>
                                      </p:cBhvr>
                                      <p:to>
                                        <p:strVal val="visible"/>
                                      </p:to>
                                    </p:set>
                                    <p:animEffect transition="in" filter="fade">
                                      <p:cBhvr>
                                        <p:cTn id="7" dur="500"/>
                                        <p:tgtEl>
                                          <p:spTgt spid="4">
                                            <p:graphicEl>
                                              <a:dgm id="{855B5400-8AC7-47E7-803A-4129B42E78C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DB333520-E8C8-4F6D-8E0A-3C6454580079}"/>
                                            </p:graphicEl>
                                          </p:spTgt>
                                        </p:tgtEl>
                                        <p:attrNameLst>
                                          <p:attrName>style.visibility</p:attrName>
                                        </p:attrNameLst>
                                      </p:cBhvr>
                                      <p:to>
                                        <p:strVal val="visible"/>
                                      </p:to>
                                    </p:set>
                                    <p:animEffect transition="in" filter="fade">
                                      <p:cBhvr>
                                        <p:cTn id="10" dur="500"/>
                                        <p:tgtEl>
                                          <p:spTgt spid="4">
                                            <p:graphicEl>
                                              <a:dgm id="{DB333520-E8C8-4F6D-8E0A-3C645458007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BE107CF2-D123-460A-981D-4566C379211D}"/>
                                            </p:graphicEl>
                                          </p:spTgt>
                                        </p:tgtEl>
                                        <p:attrNameLst>
                                          <p:attrName>style.visibility</p:attrName>
                                        </p:attrNameLst>
                                      </p:cBhvr>
                                      <p:to>
                                        <p:strVal val="visible"/>
                                      </p:to>
                                    </p:set>
                                    <p:animEffect transition="in" filter="fade">
                                      <p:cBhvr>
                                        <p:cTn id="15" dur="500"/>
                                        <p:tgtEl>
                                          <p:spTgt spid="4">
                                            <p:graphicEl>
                                              <a:dgm id="{BE107CF2-D123-460A-981D-4566C379211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CAE6BC75-6759-4377-AB4D-BF91B018EB72}"/>
                                            </p:graphicEl>
                                          </p:spTgt>
                                        </p:tgtEl>
                                        <p:attrNameLst>
                                          <p:attrName>style.visibility</p:attrName>
                                        </p:attrNameLst>
                                      </p:cBhvr>
                                      <p:to>
                                        <p:strVal val="visible"/>
                                      </p:to>
                                    </p:set>
                                    <p:animEffect transition="in" filter="fade">
                                      <p:cBhvr>
                                        <p:cTn id="18" dur="500"/>
                                        <p:tgtEl>
                                          <p:spTgt spid="4">
                                            <p:graphicEl>
                                              <a:dgm id="{CAE6BC75-6759-4377-AB4D-BF91B018EB7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0E34276F-E3FC-4159-B5C1-B065F1059ED3}"/>
                                            </p:graphicEl>
                                          </p:spTgt>
                                        </p:tgtEl>
                                        <p:attrNameLst>
                                          <p:attrName>style.visibility</p:attrName>
                                        </p:attrNameLst>
                                      </p:cBhvr>
                                      <p:to>
                                        <p:strVal val="visible"/>
                                      </p:to>
                                    </p:set>
                                    <p:animEffect transition="in" filter="fade">
                                      <p:cBhvr>
                                        <p:cTn id="21" dur="500"/>
                                        <p:tgtEl>
                                          <p:spTgt spid="4">
                                            <p:graphicEl>
                                              <a:dgm id="{0E34276F-E3FC-4159-B5C1-B065F1059ED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99C182F2-C0E7-4EEE-AA55-2ECC1D180010}"/>
                                            </p:graphicEl>
                                          </p:spTgt>
                                        </p:tgtEl>
                                        <p:attrNameLst>
                                          <p:attrName>style.visibility</p:attrName>
                                        </p:attrNameLst>
                                      </p:cBhvr>
                                      <p:to>
                                        <p:strVal val="visible"/>
                                      </p:to>
                                    </p:set>
                                    <p:animEffect transition="in" filter="fade">
                                      <p:cBhvr>
                                        <p:cTn id="26" dur="500"/>
                                        <p:tgtEl>
                                          <p:spTgt spid="4">
                                            <p:graphicEl>
                                              <a:dgm id="{99C182F2-C0E7-4EEE-AA55-2ECC1D18001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F31B39F3-99C4-4932-A69A-A098307FD34B}"/>
                                            </p:graphicEl>
                                          </p:spTgt>
                                        </p:tgtEl>
                                        <p:attrNameLst>
                                          <p:attrName>style.visibility</p:attrName>
                                        </p:attrNameLst>
                                      </p:cBhvr>
                                      <p:to>
                                        <p:strVal val="visible"/>
                                      </p:to>
                                    </p:set>
                                    <p:animEffect transition="in" filter="fade">
                                      <p:cBhvr>
                                        <p:cTn id="29" dur="500"/>
                                        <p:tgtEl>
                                          <p:spTgt spid="4">
                                            <p:graphicEl>
                                              <a:dgm id="{F31B39F3-99C4-4932-A69A-A098307FD34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3765CA50-2F42-4944-961B-99F4CD43FDFA}"/>
                                            </p:graphicEl>
                                          </p:spTgt>
                                        </p:tgtEl>
                                        <p:attrNameLst>
                                          <p:attrName>style.visibility</p:attrName>
                                        </p:attrNameLst>
                                      </p:cBhvr>
                                      <p:to>
                                        <p:strVal val="visible"/>
                                      </p:to>
                                    </p:set>
                                    <p:animEffect transition="in" filter="fade">
                                      <p:cBhvr>
                                        <p:cTn id="32" dur="500"/>
                                        <p:tgtEl>
                                          <p:spTgt spid="4">
                                            <p:graphicEl>
                                              <a:dgm id="{3765CA50-2F42-4944-961B-99F4CD43FDF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B72A1025-30F0-436A-B1A1-61E73A621958}"/>
                                            </p:graphicEl>
                                          </p:spTgt>
                                        </p:tgtEl>
                                        <p:attrNameLst>
                                          <p:attrName>style.visibility</p:attrName>
                                        </p:attrNameLst>
                                      </p:cBhvr>
                                      <p:to>
                                        <p:strVal val="visible"/>
                                      </p:to>
                                    </p:set>
                                    <p:animEffect transition="in" filter="fade">
                                      <p:cBhvr>
                                        <p:cTn id="37" dur="500"/>
                                        <p:tgtEl>
                                          <p:spTgt spid="4">
                                            <p:graphicEl>
                                              <a:dgm id="{B72A1025-30F0-436A-B1A1-61E73A621958}"/>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124D5F09-CD3C-4BC0-93DD-450E947750B2}"/>
                                            </p:graphicEl>
                                          </p:spTgt>
                                        </p:tgtEl>
                                        <p:attrNameLst>
                                          <p:attrName>style.visibility</p:attrName>
                                        </p:attrNameLst>
                                      </p:cBhvr>
                                      <p:to>
                                        <p:strVal val="visible"/>
                                      </p:to>
                                    </p:set>
                                    <p:animEffect transition="in" filter="fade">
                                      <p:cBhvr>
                                        <p:cTn id="40" dur="500"/>
                                        <p:tgtEl>
                                          <p:spTgt spid="4">
                                            <p:graphicEl>
                                              <a:dgm id="{124D5F09-CD3C-4BC0-93DD-450E947750B2}"/>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A5962DB5-F298-4723-81E5-C307E32938F5}"/>
                                            </p:graphicEl>
                                          </p:spTgt>
                                        </p:tgtEl>
                                        <p:attrNameLst>
                                          <p:attrName>style.visibility</p:attrName>
                                        </p:attrNameLst>
                                      </p:cBhvr>
                                      <p:to>
                                        <p:strVal val="visible"/>
                                      </p:to>
                                    </p:set>
                                    <p:animEffect transition="in" filter="fade">
                                      <p:cBhvr>
                                        <p:cTn id="43" dur="500"/>
                                        <p:tgtEl>
                                          <p:spTgt spid="4">
                                            <p:graphicEl>
                                              <a:dgm id="{A5962DB5-F298-4723-81E5-C307E32938F5}"/>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C5A58935-B47D-4725-B8B0-C0CA068104A5}"/>
                                            </p:graphicEl>
                                          </p:spTgt>
                                        </p:tgtEl>
                                        <p:attrNameLst>
                                          <p:attrName>style.visibility</p:attrName>
                                        </p:attrNameLst>
                                      </p:cBhvr>
                                      <p:to>
                                        <p:strVal val="visible"/>
                                      </p:to>
                                    </p:set>
                                    <p:animEffect transition="in" filter="fade">
                                      <p:cBhvr>
                                        <p:cTn id="48" dur="500"/>
                                        <p:tgtEl>
                                          <p:spTgt spid="4">
                                            <p:graphicEl>
                                              <a:dgm id="{C5A58935-B47D-4725-B8B0-C0CA068104A5}"/>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00ACB0FC-2B65-4B30-A7A4-6F0471DFB69E}"/>
                                            </p:graphicEl>
                                          </p:spTgt>
                                        </p:tgtEl>
                                        <p:attrNameLst>
                                          <p:attrName>style.visibility</p:attrName>
                                        </p:attrNameLst>
                                      </p:cBhvr>
                                      <p:to>
                                        <p:strVal val="visible"/>
                                      </p:to>
                                    </p:set>
                                    <p:animEffect transition="in" filter="fade">
                                      <p:cBhvr>
                                        <p:cTn id="51" dur="500"/>
                                        <p:tgtEl>
                                          <p:spTgt spid="4">
                                            <p:graphicEl>
                                              <a:dgm id="{00ACB0FC-2B65-4B30-A7A4-6F0471DFB69E}"/>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1A2599FF-BF0C-40AE-AFC0-8F6851D2F1EB}"/>
                                            </p:graphicEl>
                                          </p:spTgt>
                                        </p:tgtEl>
                                        <p:attrNameLst>
                                          <p:attrName>style.visibility</p:attrName>
                                        </p:attrNameLst>
                                      </p:cBhvr>
                                      <p:to>
                                        <p:strVal val="visible"/>
                                      </p:to>
                                    </p:set>
                                    <p:animEffect transition="in" filter="fade">
                                      <p:cBhvr>
                                        <p:cTn id="54" dur="500"/>
                                        <p:tgtEl>
                                          <p:spTgt spid="4">
                                            <p:graphicEl>
                                              <a:dgm id="{1A2599FF-BF0C-40AE-AFC0-8F6851D2F1E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3988" y="550416"/>
          <a:ext cx="8990012" cy="3116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Holding vs subsidiary companies vs SPV</a:t>
            </a:r>
            <a:endParaRPr lang="en-US" dirty="0"/>
          </a:p>
        </p:txBody>
      </p:sp>
      <p:graphicFrame>
        <p:nvGraphicFramePr>
          <p:cNvPr id="7" name="Content Placeholder 7"/>
          <p:cNvGraphicFramePr>
            <a:graphicFrameLocks/>
          </p:cNvGraphicFramePr>
          <p:nvPr>
            <p:extLst>
              <p:ext uri="{D42A27DB-BD31-4B8C-83A1-F6EECF244321}">
                <p14:modId xmlns:p14="http://schemas.microsoft.com/office/powerpoint/2010/main" val="3667086061"/>
              </p:ext>
            </p:extLst>
          </p:nvPr>
        </p:nvGraphicFramePr>
        <p:xfrm>
          <a:off x="3183712" y="3666479"/>
          <a:ext cx="5596304" cy="29929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Rectangle 1"/>
          <p:cNvSpPr/>
          <p:nvPr/>
        </p:nvSpPr>
        <p:spPr>
          <a:xfrm>
            <a:off x="1402673" y="4697473"/>
            <a:ext cx="1606858" cy="9931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If only two then Joint venture (JV)</a:t>
            </a:r>
            <a:endParaRPr lang="en-US" sz="2000" dirty="0">
              <a:solidFill>
                <a:schemeClr val="bg1"/>
              </a:solidFill>
            </a:endParaRPr>
          </a:p>
        </p:txBody>
      </p:sp>
    </p:spTree>
    <p:extLst>
      <p:ext uri="{BB962C8B-B14F-4D97-AF65-F5344CB8AC3E}">
        <p14:creationId xmlns:p14="http://schemas.microsoft.com/office/powerpoint/2010/main" val="422310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503F0B8-41A9-441F-BF67-10EFFBE692C2}"/>
                                            </p:graphicEl>
                                          </p:spTgt>
                                        </p:tgtEl>
                                        <p:attrNameLst>
                                          <p:attrName>style.visibility</p:attrName>
                                        </p:attrNameLst>
                                      </p:cBhvr>
                                      <p:to>
                                        <p:strVal val="visible"/>
                                      </p:to>
                                    </p:set>
                                    <p:animEffect transition="in" filter="fade">
                                      <p:cBhvr>
                                        <p:cTn id="7" dur="500"/>
                                        <p:tgtEl>
                                          <p:spTgt spid="4">
                                            <p:graphicEl>
                                              <a:dgm id="{B503F0B8-41A9-441F-BF67-10EFFBE692C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5E81B7ED-E853-4D38-862A-87C064D31F25}"/>
                                            </p:graphicEl>
                                          </p:spTgt>
                                        </p:tgtEl>
                                        <p:attrNameLst>
                                          <p:attrName>style.visibility</p:attrName>
                                        </p:attrNameLst>
                                      </p:cBhvr>
                                      <p:to>
                                        <p:strVal val="visible"/>
                                      </p:to>
                                    </p:set>
                                    <p:animEffect transition="in" filter="fade">
                                      <p:cBhvr>
                                        <p:cTn id="10" dur="500"/>
                                        <p:tgtEl>
                                          <p:spTgt spid="4">
                                            <p:graphicEl>
                                              <a:dgm id="{5E81B7ED-E853-4D38-862A-87C064D31F2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978ADF37-792E-49FA-913E-30487FC2C366}"/>
                                            </p:graphicEl>
                                          </p:spTgt>
                                        </p:tgtEl>
                                        <p:attrNameLst>
                                          <p:attrName>style.visibility</p:attrName>
                                        </p:attrNameLst>
                                      </p:cBhvr>
                                      <p:to>
                                        <p:strVal val="visible"/>
                                      </p:to>
                                    </p:set>
                                    <p:animEffect transition="in" filter="fade">
                                      <p:cBhvr>
                                        <p:cTn id="13" dur="500"/>
                                        <p:tgtEl>
                                          <p:spTgt spid="4">
                                            <p:graphicEl>
                                              <a:dgm id="{978ADF37-792E-49FA-913E-30487FC2C36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B07030D5-CE21-4FBA-90B4-94BB64B40CEC}"/>
                                            </p:graphicEl>
                                          </p:spTgt>
                                        </p:tgtEl>
                                        <p:attrNameLst>
                                          <p:attrName>style.visibility</p:attrName>
                                        </p:attrNameLst>
                                      </p:cBhvr>
                                      <p:to>
                                        <p:strVal val="visible"/>
                                      </p:to>
                                    </p:set>
                                    <p:animEffect transition="in" filter="fade">
                                      <p:cBhvr>
                                        <p:cTn id="16" dur="500"/>
                                        <p:tgtEl>
                                          <p:spTgt spid="4">
                                            <p:graphicEl>
                                              <a:dgm id="{B07030D5-CE21-4FBA-90B4-94BB64B40CEC}"/>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8DD60D0-BD02-4DF0-8CB3-AFFDC4AF95C9}"/>
                                            </p:graphicEl>
                                          </p:spTgt>
                                        </p:tgtEl>
                                        <p:attrNameLst>
                                          <p:attrName>style.visibility</p:attrName>
                                        </p:attrNameLst>
                                      </p:cBhvr>
                                      <p:to>
                                        <p:strVal val="visible"/>
                                      </p:to>
                                    </p:set>
                                    <p:animEffect transition="in" filter="fade">
                                      <p:cBhvr>
                                        <p:cTn id="21" dur="500"/>
                                        <p:tgtEl>
                                          <p:spTgt spid="4">
                                            <p:graphicEl>
                                              <a:dgm id="{F8DD60D0-BD02-4DF0-8CB3-AFFDC4AF95C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8C1F1587-A2C2-4DE5-A8D4-846BE9669B95}"/>
                                            </p:graphicEl>
                                          </p:spTgt>
                                        </p:tgtEl>
                                        <p:attrNameLst>
                                          <p:attrName>style.visibility</p:attrName>
                                        </p:attrNameLst>
                                      </p:cBhvr>
                                      <p:to>
                                        <p:strVal val="visible"/>
                                      </p:to>
                                    </p:set>
                                    <p:animEffect transition="in" filter="fade">
                                      <p:cBhvr>
                                        <p:cTn id="24" dur="500"/>
                                        <p:tgtEl>
                                          <p:spTgt spid="4">
                                            <p:graphicEl>
                                              <a:dgm id="{8C1F1587-A2C2-4DE5-A8D4-846BE9669B9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048A484C-0FA0-4144-BE8C-70D069E80C59}"/>
                                            </p:graphicEl>
                                          </p:spTgt>
                                        </p:tgtEl>
                                        <p:attrNameLst>
                                          <p:attrName>style.visibility</p:attrName>
                                        </p:attrNameLst>
                                      </p:cBhvr>
                                      <p:to>
                                        <p:strVal val="visible"/>
                                      </p:to>
                                    </p:set>
                                    <p:animEffect transition="in" filter="fade">
                                      <p:cBhvr>
                                        <p:cTn id="29" dur="500"/>
                                        <p:tgtEl>
                                          <p:spTgt spid="4">
                                            <p:graphicEl>
                                              <a:dgm id="{048A484C-0FA0-4144-BE8C-70D069E80C5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3CCC0F38-79B1-464D-9D7C-1B18A3E064EC}"/>
                                            </p:graphicEl>
                                          </p:spTgt>
                                        </p:tgtEl>
                                        <p:attrNameLst>
                                          <p:attrName>style.visibility</p:attrName>
                                        </p:attrNameLst>
                                      </p:cBhvr>
                                      <p:to>
                                        <p:strVal val="visible"/>
                                      </p:to>
                                    </p:set>
                                    <p:animEffect transition="in" filter="fade">
                                      <p:cBhvr>
                                        <p:cTn id="32" dur="500"/>
                                        <p:tgtEl>
                                          <p:spTgt spid="4">
                                            <p:graphicEl>
                                              <a:dgm id="{3CCC0F38-79B1-464D-9D7C-1B18A3E064E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3669DF3B-F470-4786-A04C-8B1B3A93EE30}"/>
                                            </p:graphicEl>
                                          </p:spTgt>
                                        </p:tgtEl>
                                        <p:attrNameLst>
                                          <p:attrName>style.visibility</p:attrName>
                                        </p:attrNameLst>
                                      </p:cBhvr>
                                      <p:to>
                                        <p:strVal val="visible"/>
                                      </p:to>
                                    </p:set>
                                    <p:animEffect transition="in" filter="fade">
                                      <p:cBhvr>
                                        <p:cTn id="35" dur="500"/>
                                        <p:tgtEl>
                                          <p:spTgt spid="4">
                                            <p:graphicEl>
                                              <a:dgm id="{3669DF3B-F470-4786-A04C-8B1B3A93EE30}"/>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15C18D8B-D95F-4B56-8273-FC759BC72340}"/>
                                            </p:graphicEl>
                                          </p:spTgt>
                                        </p:tgtEl>
                                        <p:attrNameLst>
                                          <p:attrName>style.visibility</p:attrName>
                                        </p:attrNameLst>
                                      </p:cBhvr>
                                      <p:to>
                                        <p:strVal val="visible"/>
                                      </p:to>
                                    </p:set>
                                    <p:animEffect transition="in" filter="fade">
                                      <p:cBhvr>
                                        <p:cTn id="38" dur="500"/>
                                        <p:tgtEl>
                                          <p:spTgt spid="4">
                                            <p:graphicEl>
                                              <a:dgm id="{15C18D8B-D95F-4B56-8273-FC759BC72340}"/>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graphicEl>
                                              <a:dgm id="{09313AAA-0BF5-44B4-9558-B70B0A38A5B5}"/>
                                            </p:graphicEl>
                                          </p:spTgt>
                                        </p:tgtEl>
                                        <p:attrNameLst>
                                          <p:attrName>style.visibility</p:attrName>
                                        </p:attrNameLst>
                                      </p:cBhvr>
                                      <p:to>
                                        <p:strVal val="visible"/>
                                      </p:to>
                                    </p:set>
                                    <p:animEffect transition="in" filter="fade">
                                      <p:cBhvr>
                                        <p:cTn id="41" dur="500"/>
                                        <p:tgtEl>
                                          <p:spTgt spid="4">
                                            <p:graphicEl>
                                              <a:dgm id="{09313AAA-0BF5-44B4-9558-B70B0A38A5B5}"/>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27FF1718-7194-4033-9003-785522BCC50B}"/>
                                            </p:graphicEl>
                                          </p:spTgt>
                                        </p:tgtEl>
                                        <p:attrNameLst>
                                          <p:attrName>style.visibility</p:attrName>
                                        </p:attrNameLst>
                                      </p:cBhvr>
                                      <p:to>
                                        <p:strVal val="visible"/>
                                      </p:to>
                                    </p:set>
                                    <p:animEffect transition="in" filter="fade">
                                      <p:cBhvr>
                                        <p:cTn id="44" dur="500"/>
                                        <p:tgtEl>
                                          <p:spTgt spid="4">
                                            <p:graphicEl>
                                              <a:dgm id="{27FF1718-7194-4033-9003-785522BCC50B}"/>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BF26B973-1569-4062-BEA0-637A6374F691}"/>
                                            </p:graphicEl>
                                          </p:spTgt>
                                        </p:tgtEl>
                                        <p:attrNameLst>
                                          <p:attrName>style.visibility</p:attrName>
                                        </p:attrNameLst>
                                      </p:cBhvr>
                                      <p:to>
                                        <p:strVal val="visible"/>
                                      </p:to>
                                    </p:set>
                                    <p:animEffect transition="in" filter="fade">
                                      <p:cBhvr>
                                        <p:cTn id="47" dur="500"/>
                                        <p:tgtEl>
                                          <p:spTgt spid="4">
                                            <p:graphicEl>
                                              <a:dgm id="{BF26B973-1569-4062-BEA0-637A6374F69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1BB6882E-E6B4-4CE8-AC7F-0F23F7D970CF}"/>
                                            </p:graphicEl>
                                          </p:spTgt>
                                        </p:tgtEl>
                                        <p:attrNameLst>
                                          <p:attrName>style.visibility</p:attrName>
                                        </p:attrNameLst>
                                      </p:cBhvr>
                                      <p:to>
                                        <p:strVal val="visible"/>
                                      </p:to>
                                    </p:set>
                                    <p:animEffect transition="in" filter="fade">
                                      <p:cBhvr>
                                        <p:cTn id="50" dur="500"/>
                                        <p:tgtEl>
                                          <p:spTgt spid="4">
                                            <p:graphicEl>
                                              <a:dgm id="{1BB6882E-E6B4-4CE8-AC7F-0F23F7D970CF}"/>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7">
                                            <p:graphicEl>
                                              <a:dgm id="{290C6345-5B4C-4348-BC10-F62666BE6FED}"/>
                                            </p:graphicEl>
                                          </p:spTgt>
                                        </p:tgtEl>
                                        <p:attrNameLst>
                                          <p:attrName>style.visibility</p:attrName>
                                        </p:attrNameLst>
                                      </p:cBhvr>
                                      <p:to>
                                        <p:strVal val="visible"/>
                                      </p:to>
                                    </p:set>
                                    <p:animEffect transition="in" filter="randombar(horizontal)">
                                      <p:cBhvr>
                                        <p:cTn id="55" dur="500"/>
                                        <p:tgtEl>
                                          <p:spTgt spid="7">
                                            <p:graphicEl>
                                              <a:dgm id="{290C6345-5B4C-4348-BC10-F62666BE6FE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7">
                                            <p:graphicEl>
                                              <a:dgm id="{995D7222-A093-4447-851A-BCE8ACB00095}"/>
                                            </p:graphicEl>
                                          </p:spTgt>
                                        </p:tgtEl>
                                        <p:attrNameLst>
                                          <p:attrName>style.visibility</p:attrName>
                                        </p:attrNameLst>
                                      </p:cBhvr>
                                      <p:to>
                                        <p:strVal val="visible"/>
                                      </p:to>
                                    </p:set>
                                    <p:animEffect transition="in" filter="randombar(horizontal)">
                                      <p:cBhvr>
                                        <p:cTn id="60" dur="500"/>
                                        <p:tgtEl>
                                          <p:spTgt spid="7">
                                            <p:graphicEl>
                                              <a:dgm id="{995D7222-A093-4447-851A-BCE8ACB00095}"/>
                                            </p:graphic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7">
                                            <p:graphicEl>
                                              <a:dgm id="{061C6310-E1AB-4A14-8CE9-A5D376209C43}"/>
                                            </p:graphicEl>
                                          </p:spTgt>
                                        </p:tgtEl>
                                        <p:attrNameLst>
                                          <p:attrName>style.visibility</p:attrName>
                                        </p:attrNameLst>
                                      </p:cBhvr>
                                      <p:to>
                                        <p:strVal val="visible"/>
                                      </p:to>
                                    </p:set>
                                    <p:animEffect transition="in" filter="randombar(horizontal)">
                                      <p:cBhvr>
                                        <p:cTn id="63" dur="500"/>
                                        <p:tgtEl>
                                          <p:spTgt spid="7">
                                            <p:graphicEl>
                                              <a:dgm id="{061C6310-E1AB-4A14-8CE9-A5D376209C43}"/>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7">
                                            <p:graphicEl>
                                              <a:dgm id="{CD7C14D6-7713-4CA3-B9A7-19B2FDC5233C}"/>
                                            </p:graphicEl>
                                          </p:spTgt>
                                        </p:tgtEl>
                                        <p:attrNameLst>
                                          <p:attrName>style.visibility</p:attrName>
                                        </p:attrNameLst>
                                      </p:cBhvr>
                                      <p:to>
                                        <p:strVal val="visible"/>
                                      </p:to>
                                    </p:set>
                                    <p:animEffect transition="in" filter="randombar(horizontal)">
                                      <p:cBhvr>
                                        <p:cTn id="68" dur="500"/>
                                        <p:tgtEl>
                                          <p:spTgt spid="7">
                                            <p:graphicEl>
                                              <a:dgm id="{CD7C14D6-7713-4CA3-B9A7-19B2FDC5233C}"/>
                                            </p:graphicEl>
                                          </p:spTgt>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7">
                                            <p:graphicEl>
                                              <a:dgm id="{31B6F99F-BC6A-44E8-A070-9DD0AEBBD564}"/>
                                            </p:graphicEl>
                                          </p:spTgt>
                                        </p:tgtEl>
                                        <p:attrNameLst>
                                          <p:attrName>style.visibility</p:attrName>
                                        </p:attrNameLst>
                                      </p:cBhvr>
                                      <p:to>
                                        <p:strVal val="visible"/>
                                      </p:to>
                                    </p:set>
                                    <p:animEffect transition="in" filter="randombar(horizontal)">
                                      <p:cBhvr>
                                        <p:cTn id="71" dur="500"/>
                                        <p:tgtEl>
                                          <p:spTgt spid="7">
                                            <p:graphicEl>
                                              <a:dgm id="{31B6F99F-BC6A-44E8-A070-9DD0AEBBD564}"/>
                                            </p:graphic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7">
                                            <p:graphicEl>
                                              <a:dgm id="{EFE14888-E6B2-4CC8-A3E4-456001C0B23F}"/>
                                            </p:graphicEl>
                                          </p:spTgt>
                                        </p:tgtEl>
                                        <p:attrNameLst>
                                          <p:attrName>style.visibility</p:attrName>
                                        </p:attrNameLst>
                                      </p:cBhvr>
                                      <p:to>
                                        <p:strVal val="visible"/>
                                      </p:to>
                                    </p:set>
                                    <p:animEffect transition="in" filter="randombar(horizontal)">
                                      <p:cBhvr>
                                        <p:cTn id="74" dur="500"/>
                                        <p:tgtEl>
                                          <p:spTgt spid="7">
                                            <p:graphicEl>
                                              <a:dgm id="{EFE14888-E6B2-4CC8-A3E4-456001C0B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Graphic spid="7" grpId="0">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30325762"/>
              </p:ext>
            </p:extLst>
          </p:nvPr>
        </p:nvGraphicFramePr>
        <p:xfrm>
          <a:off x="153988" y="914401"/>
          <a:ext cx="8797925" cy="3400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What is SBI?</a:t>
            </a:r>
            <a:endParaRPr lang="en-US" dirty="0"/>
          </a:p>
        </p:txBody>
      </p:sp>
      <p:sp>
        <p:nvSpPr>
          <p:cNvPr id="5" name="Rectangle 4"/>
          <p:cNvSpPr/>
          <p:nvPr/>
        </p:nvSpPr>
        <p:spPr>
          <a:xfrm>
            <a:off x="1988599" y="3012999"/>
            <a:ext cx="3373514" cy="43153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If only two then Joint venture (JV)</a:t>
            </a:r>
            <a:endParaRPr lang="en-US" sz="2000" dirty="0">
              <a:solidFill>
                <a:schemeClr val="bg1"/>
              </a:solidFill>
            </a:endParaRPr>
          </a:p>
        </p:txBody>
      </p:sp>
      <p:sp>
        <p:nvSpPr>
          <p:cNvPr id="6" name="Rectangle 5"/>
          <p:cNvSpPr/>
          <p:nvPr/>
        </p:nvSpPr>
        <p:spPr>
          <a:xfrm>
            <a:off x="5578399" y="3012999"/>
            <a:ext cx="3373514" cy="43153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If only two then Joint venture (JV)</a:t>
            </a:r>
            <a:endParaRPr lang="en-US" sz="2000" dirty="0">
              <a:solidFill>
                <a:schemeClr val="bg1"/>
              </a:solidFill>
            </a:endParaRP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86506" y="4080651"/>
            <a:ext cx="1788850" cy="1728357"/>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444685"/>
            <a:ext cx="1788850" cy="1728357"/>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33528" y="4151672"/>
            <a:ext cx="1788850" cy="1728357"/>
          </a:xfrm>
          <a:prstGeom prst="rect">
            <a:avLst/>
          </a:prstGeom>
        </p:spPr>
      </p:pic>
    </p:spTree>
    <p:extLst>
      <p:ext uri="{BB962C8B-B14F-4D97-AF65-F5344CB8AC3E}">
        <p14:creationId xmlns:p14="http://schemas.microsoft.com/office/powerpoint/2010/main" val="22302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EFFABBE-0370-48C5-992E-12FAC3A94ABA}"/>
                                            </p:graphicEl>
                                          </p:spTgt>
                                        </p:tgtEl>
                                        <p:attrNameLst>
                                          <p:attrName>style.visibility</p:attrName>
                                        </p:attrNameLst>
                                      </p:cBhvr>
                                      <p:to>
                                        <p:strVal val="visible"/>
                                      </p:to>
                                    </p:set>
                                    <p:animEffect transition="in" filter="fade">
                                      <p:cBhvr>
                                        <p:cTn id="7" dur="500"/>
                                        <p:tgtEl>
                                          <p:spTgt spid="4">
                                            <p:graphicEl>
                                              <a:dgm id="{BEFFABBE-0370-48C5-992E-12FAC3A94AB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F02C45F-DABF-4E5C-A997-24F431916675}"/>
                                            </p:graphicEl>
                                          </p:spTgt>
                                        </p:tgtEl>
                                        <p:attrNameLst>
                                          <p:attrName>style.visibility</p:attrName>
                                        </p:attrNameLst>
                                      </p:cBhvr>
                                      <p:to>
                                        <p:strVal val="visible"/>
                                      </p:to>
                                    </p:set>
                                    <p:animEffect transition="in" filter="fade">
                                      <p:cBhvr>
                                        <p:cTn id="12" dur="500"/>
                                        <p:tgtEl>
                                          <p:spTgt spid="4">
                                            <p:graphicEl>
                                              <a:dgm id="{BF02C45F-DABF-4E5C-A997-24F43191667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347AE84-6316-4A7C-96FA-FC682ACF7131}"/>
                                            </p:graphicEl>
                                          </p:spTgt>
                                        </p:tgtEl>
                                        <p:attrNameLst>
                                          <p:attrName>style.visibility</p:attrName>
                                        </p:attrNameLst>
                                      </p:cBhvr>
                                      <p:to>
                                        <p:strVal val="visible"/>
                                      </p:to>
                                    </p:set>
                                    <p:animEffect transition="in" filter="fade">
                                      <p:cBhvr>
                                        <p:cTn id="17" dur="500"/>
                                        <p:tgtEl>
                                          <p:spTgt spid="4">
                                            <p:graphicEl>
                                              <a:dgm id="{B347AE84-6316-4A7C-96FA-FC682ACF713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C29AA43-F7FC-45FB-8413-5DABD8AE345C}"/>
                                            </p:graphicEl>
                                          </p:spTgt>
                                        </p:tgtEl>
                                        <p:attrNameLst>
                                          <p:attrName>style.visibility</p:attrName>
                                        </p:attrNameLst>
                                      </p:cBhvr>
                                      <p:to>
                                        <p:strVal val="visible"/>
                                      </p:to>
                                    </p:set>
                                    <p:animEffect transition="in" filter="fade">
                                      <p:cBhvr>
                                        <p:cTn id="22" dur="500"/>
                                        <p:tgtEl>
                                          <p:spTgt spid="4">
                                            <p:graphicEl>
                                              <a:dgm id="{8C29AA43-F7FC-45FB-8413-5DABD8AE345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4C08B431-AA4D-42FC-9E5D-648B6333D674}"/>
                                            </p:graphicEl>
                                          </p:spTgt>
                                        </p:tgtEl>
                                        <p:attrNameLst>
                                          <p:attrName>style.visibility</p:attrName>
                                        </p:attrNameLst>
                                      </p:cBhvr>
                                      <p:to>
                                        <p:strVal val="visible"/>
                                      </p:to>
                                    </p:set>
                                    <p:animEffect transition="in" filter="fade">
                                      <p:cBhvr>
                                        <p:cTn id="27" dur="500"/>
                                        <p:tgtEl>
                                          <p:spTgt spid="4">
                                            <p:graphicEl>
                                              <a:dgm id="{4C08B431-AA4D-42FC-9E5D-648B6333D67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D404557-B90C-4A26-831C-AFAE6C897FA2}"/>
                                            </p:graphicEl>
                                          </p:spTgt>
                                        </p:tgtEl>
                                        <p:attrNameLst>
                                          <p:attrName>style.visibility</p:attrName>
                                        </p:attrNameLst>
                                      </p:cBhvr>
                                      <p:to>
                                        <p:strVal val="visible"/>
                                      </p:to>
                                    </p:set>
                                    <p:animEffect transition="in" filter="fade">
                                      <p:cBhvr>
                                        <p:cTn id="32" dur="500"/>
                                        <p:tgtEl>
                                          <p:spTgt spid="4">
                                            <p:graphicEl>
                                              <a:dgm id="{BD404557-B90C-4A26-831C-AFAE6C897FA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6E5A183F-9CC1-4EBD-AE4F-286DF228B3D4}"/>
                                            </p:graphicEl>
                                          </p:spTgt>
                                        </p:tgtEl>
                                        <p:attrNameLst>
                                          <p:attrName>style.visibility</p:attrName>
                                        </p:attrNameLst>
                                      </p:cBhvr>
                                      <p:to>
                                        <p:strVal val="visible"/>
                                      </p:to>
                                    </p:set>
                                    <p:animEffect transition="in" filter="fade">
                                      <p:cBhvr>
                                        <p:cTn id="37" dur="500"/>
                                        <p:tgtEl>
                                          <p:spTgt spid="4">
                                            <p:graphicEl>
                                              <a:dgm id="{6E5A183F-9CC1-4EBD-AE4F-286DF228B3D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14FF9852-604B-4983-BC59-E29A96066A7F}"/>
                                            </p:graphicEl>
                                          </p:spTgt>
                                        </p:tgtEl>
                                        <p:attrNameLst>
                                          <p:attrName>style.visibility</p:attrName>
                                        </p:attrNameLst>
                                      </p:cBhvr>
                                      <p:to>
                                        <p:strVal val="visible"/>
                                      </p:to>
                                    </p:set>
                                    <p:animEffect transition="in" filter="fade">
                                      <p:cBhvr>
                                        <p:cTn id="42" dur="500"/>
                                        <p:tgtEl>
                                          <p:spTgt spid="4">
                                            <p:graphicEl>
                                              <a:dgm id="{14FF9852-604B-4983-BC59-E29A96066A7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D4F39D23-E043-48A5-AAC5-95D48DEF6D02}"/>
                                            </p:graphicEl>
                                          </p:spTgt>
                                        </p:tgtEl>
                                        <p:attrNameLst>
                                          <p:attrName>style.visibility</p:attrName>
                                        </p:attrNameLst>
                                      </p:cBhvr>
                                      <p:to>
                                        <p:strVal val="visible"/>
                                      </p:to>
                                    </p:set>
                                    <p:animEffect transition="in" filter="fade">
                                      <p:cBhvr>
                                        <p:cTn id="47" dur="500"/>
                                        <p:tgtEl>
                                          <p:spTgt spid="4">
                                            <p:graphicEl>
                                              <a:dgm id="{D4F39D23-E043-48A5-AAC5-95D48DEF6D0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Ministry of Heavy Industries &amp; PE-&gt; Dept of public enterprises</a:t>
            </a:r>
            <a:endParaRPr lang="en-US" dirty="0"/>
          </a:p>
        </p:txBody>
      </p:sp>
      <p:sp>
        <p:nvSpPr>
          <p:cNvPr id="2" name="Rectangle 1"/>
          <p:cNvSpPr/>
          <p:nvPr/>
        </p:nvSpPr>
        <p:spPr>
          <a:xfrm>
            <a:off x="76200" y="4741333"/>
            <a:ext cx="4622800" cy="14864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u="sng" dirty="0" smtClean="0"/>
              <a:t>Annual Public Enterprises survey</a:t>
            </a:r>
            <a:r>
              <a:rPr lang="en-US" sz="2800" dirty="0" smtClean="0"/>
              <a:t> </a:t>
            </a:r>
          </a:p>
          <a:p>
            <a:r>
              <a:rPr lang="en-US" sz="2800" dirty="0" smtClean="0"/>
              <a:t>for parliament</a:t>
            </a:r>
          </a:p>
          <a:p>
            <a:r>
              <a:rPr lang="en-US" sz="2800" dirty="0" smtClean="0"/>
              <a:t>MINUS PSB &amp; Insurance Cos.</a:t>
            </a:r>
            <a:endParaRPr lang="en-US" sz="2800" dirty="0"/>
          </a:p>
        </p:txBody>
      </p:sp>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37033" y="2156534"/>
            <a:ext cx="2438400" cy="2438400"/>
          </a:xfrm>
          <a:prstGeom prst="rect">
            <a:avLst/>
          </a:prstGeom>
        </p:spPr>
      </p:pic>
    </p:spTree>
    <p:extLst>
      <p:ext uri="{BB962C8B-B14F-4D97-AF65-F5344CB8AC3E}">
        <p14:creationId xmlns:p14="http://schemas.microsoft.com/office/powerpoint/2010/main" val="420977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1FC1773-BC49-472D-B3C6-9417E25F508E}"/>
                                            </p:graphicEl>
                                          </p:spTgt>
                                        </p:tgtEl>
                                        <p:attrNameLst>
                                          <p:attrName>style.visibility</p:attrName>
                                        </p:attrNameLst>
                                      </p:cBhvr>
                                      <p:to>
                                        <p:strVal val="visible"/>
                                      </p:to>
                                    </p:set>
                                    <p:animEffect transition="in" filter="fade">
                                      <p:cBhvr>
                                        <p:cTn id="7" dur="500"/>
                                        <p:tgtEl>
                                          <p:spTgt spid="4">
                                            <p:graphicEl>
                                              <a:dgm id="{B1FC1773-BC49-472D-B3C6-9417E25F508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1331407-23B2-4726-B4B0-3112F5CECAF7}"/>
                                            </p:graphicEl>
                                          </p:spTgt>
                                        </p:tgtEl>
                                        <p:attrNameLst>
                                          <p:attrName>style.visibility</p:attrName>
                                        </p:attrNameLst>
                                      </p:cBhvr>
                                      <p:to>
                                        <p:strVal val="visible"/>
                                      </p:to>
                                    </p:set>
                                    <p:animEffect transition="in" filter="fade">
                                      <p:cBhvr>
                                        <p:cTn id="12" dur="500"/>
                                        <p:tgtEl>
                                          <p:spTgt spid="4">
                                            <p:graphicEl>
                                              <a:dgm id="{F1331407-23B2-4726-B4B0-3112F5CECAF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2866A689-F420-4580-8AF9-FA4B4529AA2A}"/>
                                            </p:graphicEl>
                                          </p:spTgt>
                                        </p:tgtEl>
                                        <p:attrNameLst>
                                          <p:attrName>style.visibility</p:attrName>
                                        </p:attrNameLst>
                                      </p:cBhvr>
                                      <p:to>
                                        <p:strVal val="visible"/>
                                      </p:to>
                                    </p:set>
                                    <p:animEffect transition="in" filter="fade">
                                      <p:cBhvr>
                                        <p:cTn id="17" dur="500"/>
                                        <p:tgtEl>
                                          <p:spTgt spid="4">
                                            <p:graphicEl>
                                              <a:dgm id="{2866A689-F420-4580-8AF9-FA4B4529AA2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0F4AB595-3035-45A9-8B48-C3A13C9D66BA}"/>
                                            </p:graphicEl>
                                          </p:spTgt>
                                        </p:tgtEl>
                                        <p:attrNameLst>
                                          <p:attrName>style.visibility</p:attrName>
                                        </p:attrNameLst>
                                      </p:cBhvr>
                                      <p:to>
                                        <p:strVal val="visible"/>
                                      </p:to>
                                    </p:set>
                                    <p:animEffect transition="in" filter="fade">
                                      <p:cBhvr>
                                        <p:cTn id="22" dur="500"/>
                                        <p:tgtEl>
                                          <p:spTgt spid="4">
                                            <p:graphicEl>
                                              <a:dgm id="{0F4AB595-3035-45A9-8B48-C3A13C9D66B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cPSE</a:t>
            </a:r>
            <a:r>
              <a:rPr lang="en-US" dirty="0" smtClean="0"/>
              <a:t> (most ‘companies act’)..SAIL, GAIL..</a:t>
            </a:r>
            <a:endParaRPr lang="en-US" dirty="0"/>
          </a:p>
        </p:txBody>
      </p:sp>
      <p:sp>
        <p:nvSpPr>
          <p:cNvPr id="3" name="Content Placeholder 2"/>
          <p:cNvSpPr>
            <a:spLocks noGrp="1"/>
          </p:cNvSpPr>
          <p:nvPr>
            <p:ph idx="1"/>
          </p:nvPr>
        </p:nvSpPr>
        <p:spPr/>
        <p:txBody>
          <a:bodyPr>
            <a:normAutofit/>
          </a:bodyPr>
          <a:lstStyle/>
          <a:p>
            <a:r>
              <a:rPr lang="en-US" dirty="0" smtClean="0"/>
              <a:t>Disinvestment &lt;REFER </a:t>
            </a:r>
            <a:r>
              <a:rPr lang="en-US" dirty="0" smtClean="0">
                <a:hlinkClick r:id="rId3"/>
              </a:rPr>
              <a:t>Fiscal Deficit</a:t>
            </a:r>
            <a:r>
              <a:rPr lang="en-US" dirty="0" smtClean="0"/>
              <a:t>&gt;</a:t>
            </a:r>
          </a:p>
          <a:p>
            <a:r>
              <a:rPr lang="en-US" dirty="0" smtClean="0"/>
              <a:t>Strengthen </a:t>
            </a:r>
            <a:r>
              <a:rPr lang="en-US" dirty="0"/>
              <a:t>our CPSEs through consolidation, mergers and </a:t>
            </a:r>
            <a:r>
              <a:rPr lang="en-US" dirty="0" smtClean="0"/>
              <a:t>acquisitions</a:t>
            </a:r>
          </a:p>
          <a:p>
            <a:r>
              <a:rPr lang="en-US" dirty="0" smtClean="0"/>
              <a:t>We </a:t>
            </a:r>
            <a:r>
              <a:rPr lang="en-US" dirty="0"/>
              <a:t>propose to create an integrated public sector </a:t>
            </a:r>
            <a:r>
              <a:rPr lang="en-US" u="sng" dirty="0"/>
              <a:t>‘oil major’</a:t>
            </a:r>
            <a:r>
              <a:rPr lang="en-US" dirty="0"/>
              <a:t> which will be able to match the performance of international and domestic private sector oil and gas companies.</a:t>
            </a:r>
          </a:p>
        </p:txBody>
      </p:sp>
      <p:sp>
        <p:nvSpPr>
          <p:cNvPr id="4" name="Text Placeholder 3"/>
          <p:cNvSpPr>
            <a:spLocks noGrp="1"/>
          </p:cNvSpPr>
          <p:nvPr>
            <p:ph type="body" sz="quarter" idx="11"/>
          </p:nvPr>
        </p:nvSpPr>
        <p:spPr/>
        <p:txBody>
          <a:bodyPr/>
          <a:lstStyle/>
          <a:p>
            <a:r>
              <a:rPr lang="en-US" dirty="0" smtClean="0"/>
              <a:t>Budget 2017</a:t>
            </a:r>
            <a:endParaRPr lang="en-US" dirty="0"/>
          </a:p>
        </p:txBody>
      </p:sp>
    </p:spTree>
    <p:extLst>
      <p:ext uri="{BB962C8B-B14F-4D97-AF65-F5344CB8AC3E}">
        <p14:creationId xmlns:p14="http://schemas.microsoft.com/office/powerpoint/2010/main" val="23150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9723818"/>
              </p:ext>
            </p:extLst>
          </p:nvPr>
        </p:nvGraphicFramePr>
        <p:xfrm>
          <a:off x="173037" y="2290439"/>
          <a:ext cx="8797925" cy="4052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Mergers &amp; consolidation in public sector enterprises</a:t>
            </a:r>
            <a:endParaRPr lang="en-US" dirty="0"/>
          </a:p>
        </p:txBody>
      </p:sp>
      <p:sp>
        <p:nvSpPr>
          <p:cNvPr id="7" name="Rectangular Callout 6"/>
          <p:cNvSpPr/>
          <p:nvPr/>
        </p:nvSpPr>
        <p:spPr>
          <a:xfrm>
            <a:off x="2503350" y="1313896"/>
            <a:ext cx="1819923" cy="127627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Dept of financial services</a:t>
            </a:r>
            <a:endParaRPr lang="en-US" sz="2800" dirty="0"/>
          </a:p>
        </p:txBody>
      </p:sp>
      <p:sp>
        <p:nvSpPr>
          <p:cNvPr id="8" name="Rectangular Callout 7"/>
          <p:cNvSpPr/>
          <p:nvPr/>
        </p:nvSpPr>
        <p:spPr>
          <a:xfrm>
            <a:off x="173037" y="1745181"/>
            <a:ext cx="1819923" cy="8449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Civil Aviation</a:t>
            </a:r>
            <a:endParaRPr lang="en-US" sz="2800" dirty="0"/>
          </a:p>
        </p:txBody>
      </p:sp>
      <p:sp>
        <p:nvSpPr>
          <p:cNvPr id="9" name="Rectangular Callout 8"/>
          <p:cNvSpPr/>
          <p:nvPr/>
        </p:nvSpPr>
        <p:spPr>
          <a:xfrm>
            <a:off x="4505341" y="1500326"/>
            <a:ext cx="2348220" cy="10512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Min. of </a:t>
            </a:r>
            <a:r>
              <a:rPr lang="en-US" sz="2800" dirty="0" err="1" smtClean="0"/>
              <a:t>Comm</a:t>
            </a:r>
            <a:r>
              <a:rPr lang="en-US" sz="2800" dirty="0" smtClean="0"/>
              <a:t>-&gt; Dept of Telecom </a:t>
            </a:r>
            <a:endParaRPr lang="en-US" sz="2800" dirty="0"/>
          </a:p>
        </p:txBody>
      </p:sp>
      <p:sp>
        <p:nvSpPr>
          <p:cNvPr id="10" name="Rectangular Callout 9"/>
          <p:cNvSpPr/>
          <p:nvPr/>
        </p:nvSpPr>
        <p:spPr>
          <a:xfrm>
            <a:off x="6935640" y="1500326"/>
            <a:ext cx="1953240" cy="108984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Min. Petro &amp; Natural Gas</a:t>
            </a:r>
            <a:endParaRPr lang="en-US" sz="2800" dirty="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48869" y="4502348"/>
            <a:ext cx="1726783" cy="2355652"/>
          </a:xfrm>
          <a:prstGeom prst="rect">
            <a:avLst/>
          </a:prstGeom>
        </p:spPr>
      </p:pic>
    </p:spTree>
    <p:extLst>
      <p:ext uri="{BB962C8B-B14F-4D97-AF65-F5344CB8AC3E}">
        <p14:creationId xmlns:p14="http://schemas.microsoft.com/office/powerpoint/2010/main" val="25133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A377F88-3749-47F5-8E57-E713DE397209}"/>
                                            </p:graphicEl>
                                          </p:spTgt>
                                        </p:tgtEl>
                                        <p:attrNameLst>
                                          <p:attrName>style.visibility</p:attrName>
                                        </p:attrNameLst>
                                      </p:cBhvr>
                                      <p:to>
                                        <p:strVal val="visible"/>
                                      </p:to>
                                    </p:set>
                                    <p:animEffect transition="in" filter="fade">
                                      <p:cBhvr>
                                        <p:cTn id="7" dur="500"/>
                                        <p:tgtEl>
                                          <p:spTgt spid="4">
                                            <p:graphicEl>
                                              <a:dgm id="{BA377F88-3749-47F5-8E57-E713DE39720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D21DFE7-C0A3-4D71-A291-4776CEF3CBC4}"/>
                                            </p:graphicEl>
                                          </p:spTgt>
                                        </p:tgtEl>
                                        <p:attrNameLst>
                                          <p:attrName>style.visibility</p:attrName>
                                        </p:attrNameLst>
                                      </p:cBhvr>
                                      <p:to>
                                        <p:strVal val="visible"/>
                                      </p:to>
                                    </p:set>
                                    <p:animEffect transition="in" filter="fade">
                                      <p:cBhvr>
                                        <p:cTn id="12" dur="500"/>
                                        <p:tgtEl>
                                          <p:spTgt spid="4">
                                            <p:graphicEl>
                                              <a:dgm id="{6D21DFE7-C0A3-4D71-A291-4776CEF3CBC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B684966-5353-455C-8107-154AED97EFC0}"/>
                                            </p:graphicEl>
                                          </p:spTgt>
                                        </p:tgtEl>
                                        <p:attrNameLst>
                                          <p:attrName>style.visibility</p:attrName>
                                        </p:attrNameLst>
                                      </p:cBhvr>
                                      <p:to>
                                        <p:strVal val="visible"/>
                                      </p:to>
                                    </p:set>
                                    <p:animEffect transition="in" filter="fade">
                                      <p:cBhvr>
                                        <p:cTn id="15" dur="500"/>
                                        <p:tgtEl>
                                          <p:spTgt spid="4">
                                            <p:graphicEl>
                                              <a:dgm id="{3B684966-5353-455C-8107-154AED97EFC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FD7EDAD-039C-49EA-A2FC-7902087F1F26}"/>
                                            </p:graphicEl>
                                          </p:spTgt>
                                        </p:tgtEl>
                                        <p:attrNameLst>
                                          <p:attrName>style.visibility</p:attrName>
                                        </p:attrNameLst>
                                      </p:cBhvr>
                                      <p:to>
                                        <p:strVal val="visible"/>
                                      </p:to>
                                    </p:set>
                                    <p:animEffect transition="in" filter="fade">
                                      <p:cBhvr>
                                        <p:cTn id="20" dur="500"/>
                                        <p:tgtEl>
                                          <p:spTgt spid="4">
                                            <p:graphicEl>
                                              <a:dgm id="{9FD7EDAD-039C-49EA-A2FC-7902087F1F2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F100165E-3DD0-40E9-9014-DA1BA547C5D2}"/>
                                            </p:graphicEl>
                                          </p:spTgt>
                                        </p:tgtEl>
                                        <p:attrNameLst>
                                          <p:attrName>style.visibility</p:attrName>
                                        </p:attrNameLst>
                                      </p:cBhvr>
                                      <p:to>
                                        <p:strVal val="visible"/>
                                      </p:to>
                                    </p:set>
                                    <p:animEffect transition="in" filter="fade">
                                      <p:cBhvr>
                                        <p:cTn id="23" dur="500"/>
                                        <p:tgtEl>
                                          <p:spTgt spid="4">
                                            <p:graphicEl>
                                              <a:dgm id="{F100165E-3DD0-40E9-9014-DA1BA547C5D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5914C7C3-BE5B-4F9D-97A3-DCE1180C09DF}"/>
                                            </p:graphicEl>
                                          </p:spTgt>
                                        </p:tgtEl>
                                        <p:attrNameLst>
                                          <p:attrName>style.visibility</p:attrName>
                                        </p:attrNameLst>
                                      </p:cBhvr>
                                      <p:to>
                                        <p:strVal val="visible"/>
                                      </p:to>
                                    </p:set>
                                    <p:animEffect transition="in" filter="fade">
                                      <p:cBhvr>
                                        <p:cTn id="28" dur="500"/>
                                        <p:tgtEl>
                                          <p:spTgt spid="4">
                                            <p:graphicEl>
                                              <a:dgm id="{5914C7C3-BE5B-4F9D-97A3-DCE1180C09D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9F654FD4-7B54-4FCF-A458-68B2477C911F}"/>
                                            </p:graphicEl>
                                          </p:spTgt>
                                        </p:tgtEl>
                                        <p:attrNameLst>
                                          <p:attrName>style.visibility</p:attrName>
                                        </p:attrNameLst>
                                      </p:cBhvr>
                                      <p:to>
                                        <p:strVal val="visible"/>
                                      </p:to>
                                    </p:set>
                                    <p:animEffect transition="in" filter="fade">
                                      <p:cBhvr>
                                        <p:cTn id="33" dur="500"/>
                                        <p:tgtEl>
                                          <p:spTgt spid="4">
                                            <p:graphicEl>
                                              <a:dgm id="{9F654FD4-7B54-4FCF-A458-68B2477C911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DCAEC2F0-68EF-4A03-AF0B-309FCF3BE1A6}"/>
                                            </p:graphicEl>
                                          </p:spTgt>
                                        </p:tgtEl>
                                        <p:attrNameLst>
                                          <p:attrName>style.visibility</p:attrName>
                                        </p:attrNameLst>
                                      </p:cBhvr>
                                      <p:to>
                                        <p:strVal val="visible"/>
                                      </p:to>
                                    </p:set>
                                    <p:animEffect transition="in" filter="fade">
                                      <p:cBhvr>
                                        <p:cTn id="36" dur="500"/>
                                        <p:tgtEl>
                                          <p:spTgt spid="4">
                                            <p:graphicEl>
                                              <a:dgm id="{DCAEC2F0-68EF-4A03-AF0B-309FCF3BE1A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D0A69178-C84A-42DD-86D8-90CC004C3FF2}"/>
                                            </p:graphicEl>
                                          </p:spTgt>
                                        </p:tgtEl>
                                        <p:attrNameLst>
                                          <p:attrName>style.visibility</p:attrName>
                                        </p:attrNameLst>
                                      </p:cBhvr>
                                      <p:to>
                                        <p:strVal val="visible"/>
                                      </p:to>
                                    </p:set>
                                    <p:animEffect transition="in" filter="fade">
                                      <p:cBhvr>
                                        <p:cTn id="41" dur="500"/>
                                        <p:tgtEl>
                                          <p:spTgt spid="4">
                                            <p:graphicEl>
                                              <a:dgm id="{D0A69178-C84A-42DD-86D8-90CC004C3FF2}"/>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883BFDA6-A521-41FE-B574-314870068A69}"/>
                                            </p:graphicEl>
                                          </p:spTgt>
                                        </p:tgtEl>
                                        <p:attrNameLst>
                                          <p:attrName>style.visibility</p:attrName>
                                        </p:attrNameLst>
                                      </p:cBhvr>
                                      <p:to>
                                        <p:strVal val="visible"/>
                                      </p:to>
                                    </p:set>
                                    <p:animEffect transition="in" filter="fade">
                                      <p:cBhvr>
                                        <p:cTn id="44" dur="500"/>
                                        <p:tgtEl>
                                          <p:spTgt spid="4">
                                            <p:graphicEl>
                                              <a:dgm id="{883BFDA6-A521-41FE-B574-314870068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C935788C-5CFB-4AD1-A3E7-CED3D02873DC}"/>
                                            </p:graphicEl>
                                          </p:spTgt>
                                        </p:tgtEl>
                                        <p:attrNameLst>
                                          <p:attrName>style.visibility</p:attrName>
                                        </p:attrNameLst>
                                      </p:cBhvr>
                                      <p:to>
                                        <p:strVal val="visible"/>
                                      </p:to>
                                    </p:set>
                                    <p:animEffect transition="in" filter="fade">
                                      <p:cBhvr>
                                        <p:cTn id="49" dur="500"/>
                                        <p:tgtEl>
                                          <p:spTgt spid="4">
                                            <p:graphicEl>
                                              <a:dgm id="{C935788C-5CFB-4AD1-A3E7-CED3D02873DC}"/>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8B2AC76D-0EC4-441F-9761-77AC1DB1E266}"/>
                                            </p:graphicEl>
                                          </p:spTgt>
                                        </p:tgtEl>
                                        <p:attrNameLst>
                                          <p:attrName>style.visibility</p:attrName>
                                        </p:attrNameLst>
                                      </p:cBhvr>
                                      <p:to>
                                        <p:strVal val="visible"/>
                                      </p:to>
                                    </p:set>
                                    <p:animEffect transition="in" filter="fade">
                                      <p:cBhvr>
                                        <p:cTn id="52" dur="500"/>
                                        <p:tgtEl>
                                          <p:spTgt spid="4">
                                            <p:graphicEl>
                                              <a:dgm id="{8B2AC76D-0EC4-441F-9761-77AC1DB1E26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B3041D57-3AFC-4A24-8F90-4A4102AB1618}"/>
                                            </p:graphicEl>
                                          </p:spTgt>
                                        </p:tgtEl>
                                        <p:attrNameLst>
                                          <p:attrName>style.visibility</p:attrName>
                                        </p:attrNameLst>
                                      </p:cBhvr>
                                      <p:to>
                                        <p:strVal val="visible"/>
                                      </p:to>
                                    </p:set>
                                    <p:animEffect transition="in" filter="fade">
                                      <p:cBhvr>
                                        <p:cTn id="57" dur="500"/>
                                        <p:tgtEl>
                                          <p:spTgt spid="4">
                                            <p:graphicEl>
                                              <a:dgm id="{B3041D57-3AFC-4A24-8F90-4A4102AB1618}"/>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9109907C-3367-4251-9222-30CE52896600}"/>
                                            </p:graphicEl>
                                          </p:spTgt>
                                        </p:tgtEl>
                                        <p:attrNameLst>
                                          <p:attrName>style.visibility</p:attrName>
                                        </p:attrNameLst>
                                      </p:cBhvr>
                                      <p:to>
                                        <p:strVal val="visible"/>
                                      </p:to>
                                    </p:set>
                                    <p:animEffect transition="in" filter="fade">
                                      <p:cBhvr>
                                        <p:cTn id="62" dur="500"/>
                                        <p:tgtEl>
                                          <p:spTgt spid="4">
                                            <p:graphicEl>
                                              <a:dgm id="{9109907C-3367-4251-9222-30CE52896600}"/>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EBB20D9D-B006-4091-907F-3ED450B7353F}"/>
                                            </p:graphicEl>
                                          </p:spTgt>
                                        </p:tgtEl>
                                        <p:attrNameLst>
                                          <p:attrName>style.visibility</p:attrName>
                                        </p:attrNameLst>
                                      </p:cBhvr>
                                      <p:to>
                                        <p:strVal val="visible"/>
                                      </p:to>
                                    </p:set>
                                    <p:animEffect transition="in" filter="fade">
                                      <p:cBhvr>
                                        <p:cTn id="65" dur="500"/>
                                        <p:tgtEl>
                                          <p:spTgt spid="4">
                                            <p:graphicEl>
                                              <a:dgm id="{EBB20D9D-B006-4091-907F-3ED450B7353F}"/>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graphicEl>
                                              <a:dgm id="{3444CD2A-6231-4D9F-8A3B-6C484A6A3F00}"/>
                                            </p:graphicEl>
                                          </p:spTgt>
                                        </p:tgtEl>
                                        <p:attrNameLst>
                                          <p:attrName>style.visibility</p:attrName>
                                        </p:attrNameLst>
                                      </p:cBhvr>
                                      <p:to>
                                        <p:strVal val="visible"/>
                                      </p:to>
                                    </p:set>
                                    <p:animEffect transition="in" filter="fade">
                                      <p:cBhvr>
                                        <p:cTn id="70" dur="500"/>
                                        <p:tgtEl>
                                          <p:spTgt spid="4">
                                            <p:graphicEl>
                                              <a:dgm id="{3444CD2A-6231-4D9F-8A3B-6C484A6A3F00}"/>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917ED359-B19C-402C-893A-CD79CC72338F}"/>
                                            </p:graphicEl>
                                          </p:spTgt>
                                        </p:tgtEl>
                                        <p:attrNameLst>
                                          <p:attrName>style.visibility</p:attrName>
                                        </p:attrNameLst>
                                      </p:cBhvr>
                                      <p:to>
                                        <p:strVal val="visible"/>
                                      </p:to>
                                    </p:set>
                                    <p:animEffect transition="in" filter="fade">
                                      <p:cBhvr>
                                        <p:cTn id="73" dur="500"/>
                                        <p:tgtEl>
                                          <p:spTgt spid="4">
                                            <p:graphicEl>
                                              <a:dgm id="{917ED359-B19C-402C-893A-CD79CC72338F}"/>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graphicEl>
                                              <a:dgm id="{B9FE7537-3739-4DF9-8461-32C696BB156A}"/>
                                            </p:graphicEl>
                                          </p:spTgt>
                                        </p:tgtEl>
                                        <p:attrNameLst>
                                          <p:attrName>style.visibility</p:attrName>
                                        </p:attrNameLst>
                                      </p:cBhvr>
                                      <p:to>
                                        <p:strVal val="visible"/>
                                      </p:to>
                                    </p:set>
                                    <p:animEffect transition="in" filter="fade">
                                      <p:cBhvr>
                                        <p:cTn id="78" dur="500"/>
                                        <p:tgtEl>
                                          <p:spTgt spid="4">
                                            <p:graphicEl>
                                              <a:dgm id="{B9FE7537-3739-4DF9-8461-32C696BB156A}"/>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graphicEl>
                                              <a:dgm id="{F160D49B-078E-4EA6-A542-54CE9B20BC34}"/>
                                            </p:graphicEl>
                                          </p:spTgt>
                                        </p:tgtEl>
                                        <p:attrNameLst>
                                          <p:attrName>style.visibility</p:attrName>
                                        </p:attrNameLst>
                                      </p:cBhvr>
                                      <p:to>
                                        <p:strVal val="visible"/>
                                      </p:to>
                                    </p:set>
                                    <p:animEffect transition="in" filter="fade">
                                      <p:cBhvr>
                                        <p:cTn id="81" dur="500"/>
                                        <p:tgtEl>
                                          <p:spTgt spid="4">
                                            <p:graphicEl>
                                              <a:dgm id="{F160D49B-078E-4EA6-A542-54CE9B20BC34}"/>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graphicEl>
                                              <a:dgm id="{DEDA6758-F588-471D-8E4E-C3FF96C0DFF4}"/>
                                            </p:graphicEl>
                                          </p:spTgt>
                                        </p:tgtEl>
                                        <p:attrNameLst>
                                          <p:attrName>style.visibility</p:attrName>
                                        </p:attrNameLst>
                                      </p:cBhvr>
                                      <p:to>
                                        <p:strVal val="visible"/>
                                      </p:to>
                                    </p:set>
                                    <p:animEffect transition="in" filter="fade">
                                      <p:cBhvr>
                                        <p:cTn id="86" dur="500"/>
                                        <p:tgtEl>
                                          <p:spTgt spid="4">
                                            <p:graphicEl>
                                              <a:dgm id="{DEDA6758-F588-471D-8E4E-C3FF96C0DFF4}"/>
                                            </p:graphic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
                                            <p:graphicEl>
                                              <a:dgm id="{4AE60171-8EF7-484B-B1B4-1025CB7CD2A8}"/>
                                            </p:graphicEl>
                                          </p:spTgt>
                                        </p:tgtEl>
                                        <p:attrNameLst>
                                          <p:attrName>style.visibility</p:attrName>
                                        </p:attrNameLst>
                                      </p:cBhvr>
                                      <p:to>
                                        <p:strVal val="visible"/>
                                      </p:to>
                                    </p:set>
                                    <p:animEffect transition="in" filter="fade">
                                      <p:cBhvr>
                                        <p:cTn id="89" dur="500"/>
                                        <p:tgtEl>
                                          <p:spTgt spid="4">
                                            <p:graphicEl>
                                              <a:dgm id="{4AE60171-8EF7-484B-B1B4-1025CB7CD2A8}"/>
                                            </p:graphic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
                                            <p:graphicEl>
                                              <a:dgm id="{9906CA4B-0F75-47C4-BFE0-79DF43BA6E53}"/>
                                            </p:graphicEl>
                                          </p:spTgt>
                                        </p:tgtEl>
                                        <p:attrNameLst>
                                          <p:attrName>style.visibility</p:attrName>
                                        </p:attrNameLst>
                                      </p:cBhvr>
                                      <p:to>
                                        <p:strVal val="visible"/>
                                      </p:to>
                                    </p:set>
                                    <p:animEffect transition="in" filter="fade">
                                      <p:cBhvr>
                                        <p:cTn id="94" dur="500"/>
                                        <p:tgtEl>
                                          <p:spTgt spid="4">
                                            <p:graphicEl>
                                              <a:dgm id="{9906CA4B-0F75-47C4-BFE0-79DF43BA6E53}"/>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E95697AB-A164-434F-AD5A-D84E41DCA6FB}"/>
                                            </p:graphicEl>
                                          </p:spTgt>
                                        </p:tgtEl>
                                        <p:attrNameLst>
                                          <p:attrName>style.visibility</p:attrName>
                                        </p:attrNameLst>
                                      </p:cBhvr>
                                      <p:to>
                                        <p:strVal val="visible"/>
                                      </p:to>
                                    </p:set>
                                    <p:animEffect transition="in" filter="fade">
                                      <p:cBhvr>
                                        <p:cTn id="99" dur="500"/>
                                        <p:tgtEl>
                                          <p:spTgt spid="4">
                                            <p:graphicEl>
                                              <a:dgm id="{E95697AB-A164-434F-AD5A-D84E41DCA6FB}"/>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664C86C1-21EE-4700-87ED-3CD8D5E15AE4}"/>
                                            </p:graphicEl>
                                          </p:spTgt>
                                        </p:tgtEl>
                                        <p:attrNameLst>
                                          <p:attrName>style.visibility</p:attrName>
                                        </p:attrNameLst>
                                      </p:cBhvr>
                                      <p:to>
                                        <p:strVal val="visible"/>
                                      </p:to>
                                    </p:set>
                                    <p:animEffect transition="in" filter="fade">
                                      <p:cBhvr>
                                        <p:cTn id="102" dur="500"/>
                                        <p:tgtEl>
                                          <p:spTgt spid="4">
                                            <p:graphicEl>
                                              <a:dgm id="{664C86C1-21EE-4700-87ED-3CD8D5E15AE4}"/>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
                                            <p:graphicEl>
                                              <a:dgm id="{71AF109C-7FC6-441F-8665-B866728CA4C4}"/>
                                            </p:graphicEl>
                                          </p:spTgt>
                                        </p:tgtEl>
                                        <p:attrNameLst>
                                          <p:attrName>style.visibility</p:attrName>
                                        </p:attrNameLst>
                                      </p:cBhvr>
                                      <p:to>
                                        <p:strVal val="visible"/>
                                      </p:to>
                                    </p:set>
                                    <p:animEffect transition="in" filter="fade">
                                      <p:cBhvr>
                                        <p:cTn id="107" dur="500"/>
                                        <p:tgtEl>
                                          <p:spTgt spid="4">
                                            <p:graphicEl>
                                              <a:dgm id="{71AF109C-7FC6-441F-8665-B866728CA4C4}"/>
                                            </p:graphic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
                                            <p:graphicEl>
                                              <a:dgm id="{D61314AF-5907-444A-B387-8090DDEBA81E}"/>
                                            </p:graphicEl>
                                          </p:spTgt>
                                        </p:tgtEl>
                                        <p:attrNameLst>
                                          <p:attrName>style.visibility</p:attrName>
                                        </p:attrNameLst>
                                      </p:cBhvr>
                                      <p:to>
                                        <p:strVal val="visible"/>
                                      </p:to>
                                    </p:set>
                                    <p:animEffect transition="in" filter="fade">
                                      <p:cBhvr>
                                        <p:cTn id="110" dur="500"/>
                                        <p:tgtEl>
                                          <p:spTgt spid="4">
                                            <p:graphicEl>
                                              <a:dgm id="{D61314AF-5907-444A-B387-8090DDEBA81E}"/>
                                            </p:graphic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8"/>
                                        </p:tgtEl>
                                        <p:attrNameLst>
                                          <p:attrName>style.visibility</p:attrName>
                                        </p:attrNameLst>
                                      </p:cBhvr>
                                      <p:to>
                                        <p:strVal val="visible"/>
                                      </p:to>
                                    </p:set>
                                    <p:animEffect transition="in" filter="randombar(horizontal)">
                                      <p:cBhvr>
                                        <p:cTn id="115" dur="500"/>
                                        <p:tgtEl>
                                          <p:spTgt spid="8"/>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7"/>
                                        </p:tgtEl>
                                        <p:attrNameLst>
                                          <p:attrName>style.visibility</p:attrName>
                                        </p:attrNameLst>
                                      </p:cBhvr>
                                      <p:to>
                                        <p:strVal val="visible"/>
                                      </p:to>
                                    </p:set>
                                    <p:animEffect transition="in" filter="randombar(horizontal)">
                                      <p:cBhvr>
                                        <p:cTn id="118" dur="500"/>
                                        <p:tgtEl>
                                          <p:spTgt spid="7"/>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randombar(horizontal)">
                                      <p:cBhvr>
                                        <p:cTn id="121" dur="500"/>
                                        <p:tgtEl>
                                          <p:spTgt spid="9"/>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randombar(horizontal)">
                                      <p:cBhvr>
                                        <p:cTn id="1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b="1" dirty="0"/>
              <a:t>Budget 2017 proposed merger of ___</a:t>
            </a:r>
          </a:p>
          <a:p>
            <a:pPr marL="742950" indent="-742950">
              <a:buAutoNum type="arabicPeriod"/>
            </a:pPr>
            <a:r>
              <a:rPr lang="en-US" sz="3200" dirty="0"/>
              <a:t>Public sector oil and gas companies, to form an “oil major”</a:t>
            </a:r>
          </a:p>
          <a:p>
            <a:pPr marL="742950" indent="-742950">
              <a:buAutoNum type="arabicPeriod"/>
            </a:pPr>
            <a:r>
              <a:rPr lang="en-US" sz="3200" dirty="0"/>
              <a:t>Copyright board with intellectual property appellate board</a:t>
            </a:r>
          </a:p>
          <a:p>
            <a:pPr marL="742950" indent="-742950">
              <a:buAutoNum type="arabicPeriod"/>
            </a:pPr>
            <a:r>
              <a:rPr lang="en-US" sz="3200" dirty="0"/>
              <a:t>National Highway tribunal with Railway appellate tribunal</a:t>
            </a:r>
          </a:p>
          <a:p>
            <a:pPr marL="0" indent="0">
              <a:buNone/>
            </a:pPr>
            <a:r>
              <a:rPr lang="en-US" sz="3200" b="1" dirty="0"/>
              <a:t>Answer Choices</a:t>
            </a:r>
          </a:p>
          <a:p>
            <a:r>
              <a:rPr lang="en-US" sz="3200" dirty="0"/>
              <a:t>a) Only 1 and 2 		(b) Only 2 and 3 </a:t>
            </a:r>
          </a:p>
          <a:p>
            <a:r>
              <a:rPr lang="en-US" sz="3200" dirty="0"/>
              <a:t>c) Only 1 and 3		</a:t>
            </a:r>
            <a:r>
              <a:rPr lang="en-US" sz="3200" dirty="0" smtClean="0"/>
              <a:t>(</a:t>
            </a:r>
            <a:r>
              <a:rPr lang="en-US" sz="3200" dirty="0"/>
              <a:t>d) all of </a:t>
            </a:r>
            <a:r>
              <a:rPr lang="en-US" sz="3200" dirty="0" smtClean="0"/>
              <a:t>them</a:t>
            </a:r>
          </a:p>
          <a:p>
            <a:pPr marL="0" indent="0">
              <a:buNone/>
            </a:pPr>
            <a:endParaRPr lang="en-US" sz="3200" dirty="0"/>
          </a:p>
          <a:p>
            <a:pPr marL="0" indent="0">
              <a:buNone/>
            </a:pPr>
            <a:r>
              <a:rPr lang="en-US" sz="3200" dirty="0" smtClean="0"/>
              <a:t>Hint: finance bill is money bill-</a:t>
            </a:r>
            <a:r>
              <a:rPr lang="en-US" sz="3200" dirty="0" err="1" smtClean="0"/>
              <a:t>walla</a:t>
            </a:r>
            <a:r>
              <a:rPr lang="en-US" sz="3200" dirty="0" smtClean="0"/>
              <a:t> PPT …see again!</a:t>
            </a:r>
            <a:endParaRPr lang="en-US" sz="3200" dirty="0"/>
          </a:p>
        </p:txBody>
      </p:sp>
    </p:spTree>
    <p:extLst>
      <p:ext uri="{BB962C8B-B14F-4D97-AF65-F5344CB8AC3E}">
        <p14:creationId xmlns:p14="http://schemas.microsoft.com/office/powerpoint/2010/main" val="2071463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framework for industries</a:t>
            </a:r>
          </a:p>
        </p:txBody>
      </p:sp>
      <p:graphicFrame>
        <p:nvGraphicFramePr>
          <p:cNvPr id="6" name="Content Placeholder 2"/>
          <p:cNvGraphicFramePr>
            <a:graphicFrameLocks noGrp="1"/>
          </p:cNvGraphicFramePr>
          <p:nvPr>
            <p:ph sz="quarter" idx="13"/>
            <p:extLst>
              <p:ext uri="{D42A27DB-BD31-4B8C-83A1-F6EECF244321}">
                <p14:modId xmlns:p14="http://schemas.microsoft.com/office/powerpoint/2010/main" val="2036398826"/>
              </p:ext>
            </p:extLst>
          </p:nvPr>
        </p:nvGraphicFramePr>
        <p:xfrm>
          <a:off x="917575" y="1225550"/>
          <a:ext cx="7391400" cy="4119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86857" y="2752078"/>
            <a:ext cx="2193212" cy="2991947"/>
          </a:xfrm>
          <a:prstGeom prst="rect">
            <a:avLst/>
          </a:prstGeom>
        </p:spPr>
      </p:pic>
      <p:pic>
        <p:nvPicPr>
          <p:cNvPr id="3" name="Picture 2"/>
          <p:cNvPicPr>
            <a:picLocks noChangeAspect="1"/>
          </p:cNvPicPr>
          <p:nvPr/>
        </p:nvPicPr>
        <p:blipFill>
          <a:blip r:embed="rId9"/>
          <a:stretch>
            <a:fillRect/>
          </a:stretch>
        </p:blipFill>
        <p:spPr>
          <a:xfrm>
            <a:off x="5029714" y="5600857"/>
            <a:ext cx="4114286" cy="1257143"/>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260690" y="1091363"/>
            <a:ext cx="1190791" cy="1190791"/>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56085" y="4877590"/>
            <a:ext cx="1190791" cy="1190791"/>
          </a:xfrm>
          <a:prstGeom prst="rect">
            <a:avLst/>
          </a:prstGeom>
        </p:spPr>
      </p:pic>
    </p:spTree>
    <p:extLst>
      <p:ext uri="{BB962C8B-B14F-4D97-AF65-F5344CB8AC3E}">
        <p14:creationId xmlns:p14="http://schemas.microsoft.com/office/powerpoint/2010/main" val="93254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Factory, Labor : </a:t>
            </a:r>
            <a:r>
              <a:rPr lang="en-US" dirty="0"/>
              <a:t>concurrent list</a:t>
            </a:r>
          </a:p>
          <a:p>
            <a:r>
              <a:rPr lang="en-US" dirty="0"/>
              <a:t>44 union, 150+ state </a:t>
            </a:r>
            <a:r>
              <a:rPr lang="en-US" dirty="0" smtClean="0"/>
              <a:t>laws = Inspector-bribe raj, compliance cost, </a:t>
            </a:r>
            <a:r>
              <a:rPr lang="en-US" dirty="0"/>
              <a:t>NOT EASE OF Doing </a:t>
            </a:r>
            <a:r>
              <a:rPr lang="en-US" dirty="0" smtClean="0"/>
              <a:t>Biz </a:t>
            </a:r>
            <a:r>
              <a:rPr lang="en-US" dirty="0" smtClean="0">
                <a:sym typeface="Wingdings" panose="05000000000000000000" pitchFamily="2" charset="2"/>
              </a:rPr>
              <a:t></a:t>
            </a:r>
            <a:endParaRPr lang="en-US" dirty="0"/>
          </a:p>
        </p:txBody>
      </p:sp>
      <p:sp>
        <p:nvSpPr>
          <p:cNvPr id="5" name="Title 4"/>
          <p:cNvSpPr>
            <a:spLocks noGrp="1"/>
          </p:cNvSpPr>
          <p:nvPr>
            <p:ph type="title"/>
          </p:nvPr>
        </p:nvSpPr>
        <p:spPr/>
        <p:txBody>
          <a:bodyPr/>
          <a:lstStyle/>
          <a:p>
            <a:r>
              <a:rPr lang="en-US" dirty="0" smtClean="0"/>
              <a:t>Labour reforms</a:t>
            </a:r>
            <a:endParaRPr lang="en-US" dirty="0"/>
          </a:p>
        </p:txBody>
      </p:sp>
      <p:sp>
        <p:nvSpPr>
          <p:cNvPr id="7" name="Text Placeholder 6"/>
          <p:cNvSpPr>
            <a:spLocks noGrp="1"/>
          </p:cNvSpPr>
          <p:nvPr>
            <p:ph type="body" sz="quarter" idx="11"/>
          </p:nvPr>
        </p:nvSpPr>
        <p:spPr/>
        <p:txBody>
          <a:bodyPr/>
          <a:lstStyle/>
          <a:p>
            <a:r>
              <a:rPr lang="en-US" dirty="0" smtClean="0"/>
              <a:t>Budget 2017</a:t>
            </a:r>
            <a:endParaRPr lang="en-US" dirty="0"/>
          </a:p>
        </p:txBody>
      </p:sp>
      <p:graphicFrame>
        <p:nvGraphicFramePr>
          <p:cNvPr id="8" name="Diagram 7"/>
          <p:cNvGraphicFramePr/>
          <p:nvPr>
            <p:extLst>
              <p:ext uri="{D42A27DB-BD31-4B8C-83A1-F6EECF244321}">
                <p14:modId xmlns:p14="http://schemas.microsoft.com/office/powerpoint/2010/main" val="2711182587"/>
              </p:ext>
            </p:extLst>
          </p:nvPr>
        </p:nvGraphicFramePr>
        <p:xfrm>
          <a:off x="341630" y="3262506"/>
          <a:ext cx="6096000" cy="3457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ular Callout 1"/>
          <p:cNvSpPr/>
          <p:nvPr/>
        </p:nvSpPr>
        <p:spPr>
          <a:xfrm>
            <a:off x="341630" y="1926454"/>
            <a:ext cx="3466890" cy="1589103"/>
          </a:xfrm>
          <a:prstGeom prst="wedgeRect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mj-lt"/>
              <a:buAutoNum type="arabicPeriod"/>
            </a:pPr>
            <a:r>
              <a:rPr lang="en-US" sz="2000" strike="sngStrike" dirty="0">
                <a:effectLst>
                  <a:outerShdw blurRad="38100" dist="38100" dir="2700000" algn="tl">
                    <a:srgbClr val="000000">
                      <a:alpha val="43137"/>
                    </a:srgbClr>
                  </a:outerShdw>
                </a:effectLst>
              </a:rPr>
              <a:t>Minimum Wages Act, 1948</a:t>
            </a:r>
          </a:p>
          <a:p>
            <a:pPr marL="457200" indent="-457200">
              <a:buFont typeface="+mj-lt"/>
              <a:buAutoNum type="arabicPeriod"/>
            </a:pPr>
            <a:r>
              <a:rPr lang="en-US" sz="2000" strike="sngStrike" dirty="0">
                <a:effectLst>
                  <a:outerShdw blurRad="38100" dist="38100" dir="2700000" algn="tl">
                    <a:srgbClr val="000000">
                      <a:alpha val="43137"/>
                    </a:srgbClr>
                  </a:outerShdw>
                </a:effectLst>
              </a:rPr>
              <a:t>Payment of Wages Act, 1936</a:t>
            </a:r>
          </a:p>
          <a:p>
            <a:pPr marL="457200" indent="-457200">
              <a:buFont typeface="+mj-lt"/>
              <a:buAutoNum type="arabicPeriod"/>
            </a:pPr>
            <a:r>
              <a:rPr lang="en-US" sz="2000" strike="sngStrike" dirty="0">
                <a:effectLst>
                  <a:outerShdw blurRad="38100" dist="38100" dir="2700000" algn="tl">
                    <a:srgbClr val="000000">
                      <a:alpha val="43137"/>
                    </a:srgbClr>
                  </a:outerShdw>
                </a:effectLst>
              </a:rPr>
              <a:t>Payment of Bonus Act, 1965</a:t>
            </a:r>
          </a:p>
          <a:p>
            <a:pPr marL="457200" indent="-457200">
              <a:buFont typeface="+mj-lt"/>
              <a:buAutoNum type="arabicPeriod"/>
            </a:pPr>
            <a:r>
              <a:rPr lang="en-US" sz="2000" strike="sngStrike" dirty="0">
                <a:effectLst>
                  <a:outerShdw blurRad="38100" dist="38100" dir="2700000" algn="tl">
                    <a:srgbClr val="000000">
                      <a:alpha val="43137"/>
                    </a:srgbClr>
                  </a:outerShdw>
                </a:effectLst>
              </a:rPr>
              <a:t>Equal Remuneration Act, 1976.</a:t>
            </a:r>
          </a:p>
        </p:txBody>
      </p:sp>
    </p:spTree>
    <p:extLst>
      <p:ext uri="{BB962C8B-B14F-4D97-AF65-F5344CB8AC3E}">
        <p14:creationId xmlns:p14="http://schemas.microsoft.com/office/powerpoint/2010/main" val="42757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0F41B6E-DB41-4E48-812A-688F671FDF93}"/>
                                            </p:graphicEl>
                                          </p:spTgt>
                                        </p:tgtEl>
                                        <p:attrNameLst>
                                          <p:attrName>style.visibility</p:attrName>
                                        </p:attrNameLst>
                                      </p:cBhvr>
                                      <p:to>
                                        <p:strVal val="visible"/>
                                      </p:to>
                                    </p:set>
                                    <p:animEffect transition="in" filter="fade">
                                      <p:cBhvr>
                                        <p:cTn id="7" dur="500"/>
                                        <p:tgtEl>
                                          <p:spTgt spid="8">
                                            <p:graphicEl>
                                              <a:dgm id="{10F41B6E-DB41-4E48-812A-688F671FDF9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58CE5769-023D-4A2E-AAE6-E512EFE942E9}"/>
                                            </p:graphicEl>
                                          </p:spTgt>
                                        </p:tgtEl>
                                        <p:attrNameLst>
                                          <p:attrName>style.visibility</p:attrName>
                                        </p:attrNameLst>
                                      </p:cBhvr>
                                      <p:to>
                                        <p:strVal val="visible"/>
                                      </p:to>
                                    </p:set>
                                    <p:animEffect transition="in" filter="fade">
                                      <p:cBhvr>
                                        <p:cTn id="12" dur="500"/>
                                        <p:tgtEl>
                                          <p:spTgt spid="8">
                                            <p:graphicEl>
                                              <a:dgm id="{58CE5769-023D-4A2E-AAE6-E512EFE942E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7B209A0-C253-4B8E-86C3-A6772DC72191}"/>
                                            </p:graphicEl>
                                          </p:spTgt>
                                        </p:tgtEl>
                                        <p:attrNameLst>
                                          <p:attrName>style.visibility</p:attrName>
                                        </p:attrNameLst>
                                      </p:cBhvr>
                                      <p:to>
                                        <p:strVal val="visible"/>
                                      </p:to>
                                    </p:set>
                                    <p:animEffect transition="in" filter="fade">
                                      <p:cBhvr>
                                        <p:cTn id="17" dur="500"/>
                                        <p:tgtEl>
                                          <p:spTgt spid="8">
                                            <p:graphicEl>
                                              <a:dgm id="{47B209A0-C253-4B8E-86C3-A6772DC7219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08C712AE-5428-4BC3-B15E-0C65A83CCBD1}"/>
                                            </p:graphicEl>
                                          </p:spTgt>
                                        </p:tgtEl>
                                        <p:attrNameLst>
                                          <p:attrName>style.visibility</p:attrName>
                                        </p:attrNameLst>
                                      </p:cBhvr>
                                      <p:to>
                                        <p:strVal val="visible"/>
                                      </p:to>
                                    </p:set>
                                    <p:animEffect transition="in" filter="fade">
                                      <p:cBhvr>
                                        <p:cTn id="22" dur="500"/>
                                        <p:tgtEl>
                                          <p:spTgt spid="8">
                                            <p:graphicEl>
                                              <a:dgm id="{08C712AE-5428-4BC3-B15E-0C65A83CCBD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F36B4316-3D56-4F04-B19B-726C671AB93E}"/>
                                            </p:graphicEl>
                                          </p:spTgt>
                                        </p:tgtEl>
                                        <p:attrNameLst>
                                          <p:attrName>style.visibility</p:attrName>
                                        </p:attrNameLst>
                                      </p:cBhvr>
                                      <p:to>
                                        <p:strVal val="visible"/>
                                      </p:to>
                                    </p:set>
                                    <p:animEffect transition="in" filter="fade">
                                      <p:cBhvr>
                                        <p:cTn id="27" dur="500"/>
                                        <p:tgtEl>
                                          <p:spTgt spid="8">
                                            <p:graphicEl>
                                              <a:dgm id="{F36B4316-3D56-4F04-B19B-726C671AB93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0298" y="0"/>
            <a:ext cx="6723701" cy="687131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800" dirty="0" smtClean="0">
                <a:solidFill>
                  <a:srgbClr val="FFC000"/>
                </a:solidFill>
                <a:effectLst>
                  <a:outerShdw blurRad="38100" dist="38100" dir="2700000" algn="tl">
                    <a:srgbClr val="000000">
                      <a:alpha val="43137"/>
                    </a:srgbClr>
                  </a:outerShdw>
                </a:effectLst>
              </a:rPr>
              <a:t>Demonetization</a:t>
            </a:r>
            <a:r>
              <a:rPr lang="en-US" sz="2800" dirty="0">
                <a:solidFill>
                  <a:srgbClr val="C00000"/>
                </a:solidFill>
                <a:effectLst>
                  <a:outerShdw blurRad="38100" dist="38100" dir="2700000" algn="tl">
                    <a:srgbClr val="000000">
                      <a:alpha val="43137"/>
                    </a:srgbClr>
                  </a:outerShdw>
                </a:effectLst>
              </a:rPr>
              <a:t>:</a:t>
            </a:r>
            <a:r>
              <a:rPr lang="en-US" sz="2800" dirty="0">
                <a:solidFill>
                  <a:srgbClr val="00B050"/>
                </a:solidFill>
                <a:effectLst>
                  <a:outerShdw blurRad="38100" dist="38100" dir="2700000" algn="tl">
                    <a:srgbClr val="000000">
                      <a:alpha val="43137"/>
                    </a:srgbClr>
                  </a:outerShdw>
                </a:effectLst>
              </a:rPr>
              <a:t> </a:t>
            </a:r>
            <a:r>
              <a:rPr lang="en-US" sz="2800" dirty="0">
                <a:effectLst>
                  <a:outerShdw blurRad="38100" dist="38100" dir="2700000" algn="tl">
                    <a:srgbClr val="000000">
                      <a:alpha val="43137"/>
                    </a:srgbClr>
                  </a:outerShdw>
                </a:effectLst>
              </a:rPr>
              <a:t>60 days interest waiver for </a:t>
            </a:r>
            <a:r>
              <a:rPr lang="en-US" sz="2800" dirty="0" err="1">
                <a:effectLst>
                  <a:outerShdw blurRad="38100" dist="38100" dir="2700000" algn="tl">
                    <a:srgbClr val="000000">
                      <a:alpha val="43137"/>
                    </a:srgbClr>
                  </a:outerShdw>
                </a:effectLst>
              </a:rPr>
              <a:t>agri</a:t>
            </a:r>
            <a:r>
              <a:rPr lang="en-US" sz="2800" dirty="0">
                <a:effectLst>
                  <a:outerShdw blurRad="38100" dist="38100" dir="2700000" algn="tl">
                    <a:srgbClr val="000000">
                      <a:alpha val="43137"/>
                    </a:srgbClr>
                  </a:outerShdw>
                </a:effectLst>
              </a:rPr>
              <a:t> loans in PACS &amp; Central </a:t>
            </a:r>
            <a:r>
              <a:rPr lang="en-US" sz="2800" dirty="0" smtClean="0">
                <a:effectLst>
                  <a:outerShdw blurRad="38100" dist="38100" dir="2700000" algn="tl">
                    <a:srgbClr val="000000">
                      <a:alpha val="43137"/>
                    </a:srgbClr>
                  </a:outerShdw>
                </a:effectLst>
              </a:rPr>
              <a:t>Cooperatives. </a:t>
            </a:r>
          </a:p>
          <a:p>
            <a:pPr marL="342900" indent="-342900">
              <a:buFont typeface="+mj-lt"/>
              <a:buAutoNum type="arabicPeriod"/>
            </a:pPr>
            <a:r>
              <a:rPr lang="en-US" sz="2800" dirty="0">
                <a:solidFill>
                  <a:srgbClr val="FFC000"/>
                </a:solidFill>
                <a:effectLst>
                  <a:outerShdw blurRad="38100" dist="38100" dir="2700000" algn="tl">
                    <a:srgbClr val="000000">
                      <a:alpha val="43137"/>
                    </a:srgbClr>
                  </a:outerShdw>
                </a:effectLst>
              </a:rPr>
              <a:t>CBS</a:t>
            </a:r>
            <a:r>
              <a:rPr lang="en-US" sz="2800" dirty="0">
                <a:effectLst>
                  <a:outerShdw blurRad="38100" dist="38100" dir="2700000" algn="tl">
                    <a:srgbClr val="000000">
                      <a:alpha val="43137"/>
                    </a:srgbClr>
                  </a:outerShdw>
                </a:effectLst>
              </a:rPr>
              <a:t> for </a:t>
            </a:r>
            <a:r>
              <a:rPr lang="en-US" sz="2800" dirty="0" smtClean="0">
                <a:effectLst>
                  <a:outerShdw blurRad="38100" dist="38100" dir="2700000" algn="tl">
                    <a:srgbClr val="000000">
                      <a:alpha val="43137"/>
                    </a:srgbClr>
                  </a:outerShdw>
                </a:effectLst>
              </a:rPr>
              <a:t>above 2 cooperatives. Why? Already taught </a:t>
            </a:r>
            <a:r>
              <a:rPr lang="en-US" sz="2800" dirty="0" smtClean="0">
                <a:effectLst>
                  <a:outerShdw blurRad="38100" dist="38100" dir="2700000" algn="tl">
                    <a:srgbClr val="000000">
                      <a:alpha val="43137"/>
                    </a:srgbClr>
                  </a:outerShdw>
                </a:effectLst>
                <a:hlinkClick r:id="rId3"/>
              </a:rPr>
              <a:t>link</a:t>
            </a:r>
            <a:r>
              <a:rPr lang="en-US" sz="2800" dirty="0" smtClean="0">
                <a:effectLst>
                  <a:outerShdw blurRad="38100" dist="38100" dir="2700000" algn="tl">
                    <a:srgbClr val="000000">
                      <a:alpha val="43137"/>
                    </a:srgbClr>
                  </a:outerShdw>
                </a:effectLst>
              </a:rPr>
              <a:t>.</a:t>
            </a:r>
            <a:endParaRPr lang="en-US" sz="2800" dirty="0">
              <a:effectLst>
                <a:outerShdw blurRad="38100" dist="38100" dir="2700000" algn="tl">
                  <a:srgbClr val="000000">
                    <a:alpha val="43137"/>
                  </a:srgbClr>
                </a:outerShdw>
              </a:effectLst>
            </a:endParaRPr>
          </a:p>
          <a:p>
            <a:pPr marL="342900" indent="-342900">
              <a:buFont typeface="+mj-lt"/>
              <a:buAutoNum type="arabicPeriod"/>
            </a:pPr>
            <a:r>
              <a:rPr lang="en-US" sz="2800" dirty="0" smtClean="0">
                <a:solidFill>
                  <a:srgbClr val="FFC000"/>
                </a:solidFill>
                <a:effectLst>
                  <a:outerShdw blurRad="38100" dist="38100" dir="2700000" algn="tl">
                    <a:srgbClr val="000000">
                      <a:alpha val="43137"/>
                    </a:srgbClr>
                  </a:outerShdw>
                </a:effectLst>
              </a:rPr>
              <a:t>NABARD</a:t>
            </a:r>
            <a:r>
              <a:rPr lang="en-US" sz="2800" dirty="0" smtClean="0">
                <a:effectLst>
                  <a:outerShdw blurRad="38100" dist="38100" dir="2700000" algn="tl">
                    <a:srgbClr val="000000">
                      <a:alpha val="43137"/>
                    </a:srgbClr>
                  </a:outerShdw>
                </a:effectLst>
              </a:rPr>
              <a:t>: long term irrigation (20k cr); Micro irrigation Fund (5k cr), </a:t>
            </a:r>
            <a:r>
              <a:rPr lang="en-US" sz="2800" dirty="0" smtClean="0">
                <a:solidFill>
                  <a:srgbClr val="FFC000"/>
                </a:solidFill>
                <a:effectLst>
                  <a:outerShdw blurRad="38100" dist="38100" dir="2700000" algn="tl">
                    <a:srgbClr val="000000">
                      <a:alpha val="43137"/>
                    </a:srgbClr>
                  </a:outerShdw>
                </a:effectLst>
              </a:rPr>
              <a:t>new Dairy infra fund</a:t>
            </a:r>
            <a:r>
              <a:rPr lang="en-US" sz="2800" dirty="0" smtClean="0">
                <a:effectLst>
                  <a:outerShdw blurRad="38100" dist="38100" dir="2700000" algn="tl">
                    <a:srgbClr val="000000">
                      <a:alpha val="43137"/>
                    </a:srgbClr>
                  </a:outerShdw>
                </a:effectLst>
              </a:rPr>
              <a:t> (8k cr)</a:t>
            </a:r>
          </a:p>
          <a:p>
            <a:pPr marL="342900" indent="-342900">
              <a:buFont typeface="+mj-lt"/>
              <a:buAutoNum type="arabicPeriod"/>
            </a:pPr>
            <a:r>
              <a:rPr lang="en-US" sz="2800" dirty="0">
                <a:solidFill>
                  <a:srgbClr val="FFC000"/>
                </a:solidFill>
                <a:effectLst>
                  <a:outerShdw blurRad="38100" dist="38100" dir="2700000" algn="tl">
                    <a:srgbClr val="000000">
                      <a:alpha val="43137"/>
                    </a:srgbClr>
                  </a:outerShdw>
                </a:effectLst>
              </a:rPr>
              <a:t>Agri loan: </a:t>
            </a:r>
            <a:r>
              <a:rPr lang="en-US" sz="2800" dirty="0">
                <a:effectLst>
                  <a:outerShdw blurRad="38100" dist="38100" dir="2700000" algn="tl">
                    <a:srgbClr val="000000">
                      <a:alpha val="43137"/>
                    </a:srgbClr>
                  </a:outerShdw>
                </a:effectLst>
              </a:rPr>
              <a:t>10L cr “TARGET”; [PSB, NABARD refinance. Not from “</a:t>
            </a:r>
            <a:r>
              <a:rPr lang="en-US" sz="2800" dirty="0" err="1">
                <a:effectLst>
                  <a:outerShdw blurRad="38100" dist="38100" dir="2700000" algn="tl">
                    <a:srgbClr val="000000">
                      <a:alpha val="43137"/>
                    </a:srgbClr>
                  </a:outerShdw>
                </a:effectLst>
              </a:rPr>
              <a:t>govt’s</a:t>
            </a:r>
            <a:r>
              <a:rPr lang="en-US" sz="2800" dirty="0">
                <a:effectLst>
                  <a:outerShdw blurRad="38100" dist="38100" dir="2700000" algn="tl">
                    <a:srgbClr val="000000">
                      <a:alpha val="43137"/>
                    </a:srgbClr>
                  </a:outerShdw>
                </a:effectLst>
              </a:rPr>
              <a:t> pocket” itself else imagine Fiscal deficit!]</a:t>
            </a:r>
          </a:p>
          <a:p>
            <a:pPr marL="342900" indent="-342900">
              <a:buFont typeface="+mj-lt"/>
              <a:buAutoNum type="arabicPeriod"/>
            </a:pPr>
            <a:r>
              <a:rPr lang="en-US" sz="2800" dirty="0">
                <a:solidFill>
                  <a:srgbClr val="FFC000"/>
                </a:solidFill>
                <a:effectLst>
                  <a:outerShdw blurRad="38100" dist="38100" dir="2700000" algn="tl">
                    <a:srgbClr val="000000">
                      <a:alpha val="43137"/>
                    </a:srgbClr>
                  </a:outerShdw>
                </a:effectLst>
              </a:rPr>
              <a:t>ISS</a:t>
            </a:r>
            <a:r>
              <a:rPr lang="en-US" sz="2800" dirty="0">
                <a:effectLst>
                  <a:outerShdw blurRad="38100" dist="38100" dir="2700000" algn="tl">
                    <a:srgbClr val="000000">
                      <a:alpha val="43137"/>
                    </a:srgbClr>
                  </a:outerShdw>
                </a:effectLst>
              </a:rPr>
              <a:t>: 15k cr. [subsidy from “</a:t>
            </a:r>
            <a:r>
              <a:rPr lang="en-US" sz="2800" dirty="0" err="1">
                <a:effectLst>
                  <a:outerShdw blurRad="38100" dist="38100" dir="2700000" algn="tl">
                    <a:srgbClr val="000000">
                      <a:alpha val="43137"/>
                    </a:srgbClr>
                  </a:outerShdw>
                </a:effectLst>
              </a:rPr>
              <a:t>govt’s</a:t>
            </a:r>
            <a:r>
              <a:rPr lang="en-US" sz="2800" dirty="0">
                <a:effectLst>
                  <a:outerShdw blurRad="38100" dist="38100" dir="2700000" algn="tl">
                    <a:srgbClr val="000000">
                      <a:alpha val="43137"/>
                    </a:srgbClr>
                  </a:outerShdw>
                </a:effectLst>
              </a:rPr>
              <a:t> pocket”] for crop loans </a:t>
            </a:r>
            <a:r>
              <a:rPr lang="en-US" sz="2800" dirty="0" err="1">
                <a:effectLst>
                  <a:outerShdw blurRad="38100" dist="38100" dir="2700000" algn="tl">
                    <a:srgbClr val="000000">
                      <a:alpha val="43137"/>
                    </a:srgbClr>
                  </a:outerShdw>
                </a:effectLst>
              </a:rPr>
              <a:t>upto</a:t>
            </a:r>
            <a:r>
              <a:rPr lang="en-US" sz="2800" dirty="0">
                <a:effectLst>
                  <a:outerShdw blurRad="38100" dist="38100" dir="2700000" algn="tl">
                    <a:srgbClr val="000000">
                      <a:alpha val="43137"/>
                    </a:srgbClr>
                  </a:outerShdw>
                </a:effectLst>
              </a:rPr>
              <a:t> Rs.3 lakh @7-3=4%. [100% central sector scheme</a:t>
            </a:r>
            <a:r>
              <a:rPr lang="en-US" sz="2800" dirty="0" smtClean="0">
                <a:effectLst>
                  <a:outerShdw blurRad="38100" dist="38100" dir="2700000" algn="tl">
                    <a:srgbClr val="000000">
                      <a:alpha val="43137"/>
                    </a:srgbClr>
                  </a:outerShdw>
                </a:effectLst>
              </a:rPr>
              <a:t>]</a:t>
            </a:r>
          </a:p>
          <a:p>
            <a:pPr marL="342900" indent="-342900">
              <a:buFont typeface="+mj-lt"/>
              <a:buAutoNum type="arabicPeriod"/>
            </a:pPr>
            <a:r>
              <a:rPr lang="en-US" sz="2800" dirty="0" smtClean="0">
                <a:solidFill>
                  <a:srgbClr val="FFC000"/>
                </a:solidFill>
                <a:effectLst>
                  <a:outerShdw blurRad="38100" dist="38100" dir="2700000" algn="tl">
                    <a:srgbClr val="000000">
                      <a:alpha val="43137"/>
                    </a:srgbClr>
                  </a:outerShdw>
                </a:effectLst>
              </a:rPr>
              <a:t>Fertilizer subsidy:</a:t>
            </a:r>
            <a:r>
              <a:rPr lang="en-US" sz="2800" dirty="0" smtClean="0">
                <a:effectLst>
                  <a:outerShdw blurRad="38100" dist="38100" dir="2700000" algn="tl">
                    <a:srgbClr val="000000">
                      <a:alpha val="43137"/>
                    </a:srgbClr>
                  </a:outerShdw>
                </a:effectLst>
              </a:rPr>
              <a:t> 70k cr. [Urea&gt; NBS (PK)]</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923278"/>
            <a:ext cx="2420298" cy="5948039"/>
          </a:xfrm>
          <a:prstGeom prst="rect">
            <a:avLst/>
          </a:prstGeom>
        </p:spPr>
      </p:pic>
      <p:sp>
        <p:nvSpPr>
          <p:cNvPr id="3" name="Rectangular Callout 2"/>
          <p:cNvSpPr/>
          <p:nvPr/>
        </p:nvSpPr>
        <p:spPr>
          <a:xfrm>
            <a:off x="1" y="0"/>
            <a:ext cx="2420298" cy="1186962"/>
          </a:xfrm>
          <a:prstGeom prst="wedgeRectCallout">
            <a:avLst>
              <a:gd name="adj1" fmla="val -1567"/>
              <a:gd name="adj2" fmla="val 75833"/>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effectLst>
                  <a:outerShdw blurRad="38100" dist="38100" dir="2700000" algn="tl">
                    <a:srgbClr val="000000">
                      <a:alpha val="43137"/>
                    </a:srgbClr>
                  </a:outerShdw>
                </a:effectLst>
              </a:rPr>
              <a:t>2x income by 2022</a:t>
            </a:r>
          </a:p>
        </p:txBody>
      </p:sp>
      <p:pic>
        <p:nvPicPr>
          <p:cNvPr id="6" name="Picture 5"/>
          <p:cNvPicPr>
            <a:picLocks noChangeAspect="1"/>
          </p:cNvPicPr>
          <p:nvPr/>
        </p:nvPicPr>
        <p:blipFill>
          <a:blip r:embed="rId5"/>
          <a:stretch>
            <a:fillRect/>
          </a:stretch>
        </p:blipFill>
        <p:spPr>
          <a:xfrm>
            <a:off x="305148" y="4975577"/>
            <a:ext cx="1810003" cy="1895740"/>
          </a:xfrm>
          <a:prstGeom prst="rect">
            <a:avLst/>
          </a:prstGeom>
        </p:spPr>
      </p:pic>
    </p:spTree>
    <p:extLst>
      <p:ext uri="{BB962C8B-B14F-4D97-AF65-F5344CB8AC3E}">
        <p14:creationId xmlns:p14="http://schemas.microsoft.com/office/powerpoint/2010/main" val="174325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t>Factories Act 1948-&gt; </a:t>
            </a:r>
            <a:r>
              <a:rPr lang="en-US" dirty="0"/>
              <a:t>Narendra </a:t>
            </a:r>
            <a:r>
              <a:rPr lang="en-US" dirty="0" err="1"/>
              <a:t>Jadhav</a:t>
            </a:r>
            <a:r>
              <a:rPr lang="en-US" dirty="0"/>
              <a:t> </a:t>
            </a:r>
            <a:r>
              <a:rPr lang="en-US" dirty="0" smtClean="0"/>
              <a:t>Committee (2010)-&gt;</a:t>
            </a:r>
            <a:endParaRPr lang="en-US" dirty="0"/>
          </a:p>
        </p:txBody>
      </p:sp>
      <p:graphicFrame>
        <p:nvGraphicFramePr>
          <p:cNvPr id="12" name="Content Placeholder 1"/>
          <p:cNvGraphicFramePr>
            <a:graphicFrameLocks/>
          </p:cNvGraphicFramePr>
          <p:nvPr>
            <p:extLst>
              <p:ext uri="{D42A27DB-BD31-4B8C-83A1-F6EECF244321}">
                <p14:modId xmlns:p14="http://schemas.microsoft.com/office/powerpoint/2010/main" val="1170311985"/>
              </p:ext>
            </p:extLst>
          </p:nvPr>
        </p:nvGraphicFramePr>
        <p:xfrm>
          <a:off x="414542" y="1092681"/>
          <a:ext cx="8497887" cy="3774948"/>
        </p:xfrm>
        <a:graphic>
          <a:graphicData uri="http://schemas.openxmlformats.org/drawingml/2006/table">
            <a:tbl>
              <a:tblPr firstRow="1" firstCol="1" bandRow="1">
                <a:tableStyleId>{7DF18680-E054-41AD-8BC1-D1AEF772440D}</a:tableStyleId>
              </a:tblPr>
              <a:tblGrid>
                <a:gridCol w="2832629">
                  <a:extLst>
                    <a:ext uri="{9D8B030D-6E8A-4147-A177-3AD203B41FA5}">
                      <a16:colId xmlns:a16="http://schemas.microsoft.com/office/drawing/2014/main" val="20000"/>
                    </a:ext>
                  </a:extLst>
                </a:gridCol>
                <a:gridCol w="2832629">
                  <a:extLst>
                    <a:ext uri="{9D8B030D-6E8A-4147-A177-3AD203B41FA5}">
                      <a16:colId xmlns:a16="http://schemas.microsoft.com/office/drawing/2014/main" val="20001"/>
                    </a:ext>
                  </a:extLst>
                </a:gridCol>
                <a:gridCol w="2832629">
                  <a:extLst>
                    <a:ext uri="{9D8B030D-6E8A-4147-A177-3AD203B41FA5}">
                      <a16:colId xmlns:a16="http://schemas.microsoft.com/office/drawing/2014/main" val="20002"/>
                    </a:ext>
                  </a:extLst>
                </a:gridCol>
              </a:tblGrid>
              <a:tr h="929037">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criteria</a:t>
                      </a:r>
                    </a:p>
                  </a:txBody>
                  <a:tcPr marL="55421" marR="55421" marT="0" marB="0"/>
                </a:tc>
                <a:tc>
                  <a:txBody>
                    <a:bodyPr/>
                    <a:lstStyle/>
                    <a:p>
                      <a:pPr marL="0" marR="0" algn="ctr">
                        <a:lnSpc>
                          <a:spcPct val="107000"/>
                        </a:lnSpc>
                        <a:spcBef>
                          <a:spcPts val="0"/>
                        </a:spcBef>
                        <a:spcAft>
                          <a:spcPts val="0"/>
                        </a:spcAft>
                      </a:pPr>
                      <a:r>
                        <a:rPr lang="en-US" sz="4000" dirty="0" smtClean="0">
                          <a:latin typeface="Franklin Gothic Medium Cond" panose="020B0606030402020204" pitchFamily="34" charset="0"/>
                        </a:rPr>
                        <a:t>1948</a:t>
                      </a:r>
                    </a:p>
                    <a:p>
                      <a:pPr marL="0" marR="0" algn="ctr">
                        <a:lnSpc>
                          <a:spcPct val="107000"/>
                        </a:lnSpc>
                        <a:spcBef>
                          <a:spcPts val="0"/>
                        </a:spcBef>
                        <a:spcAft>
                          <a:spcPts val="0"/>
                        </a:spcAft>
                      </a:pPr>
                      <a:r>
                        <a:rPr lang="en-US" sz="4000" dirty="0" smtClean="0">
                          <a:latin typeface="Franklin Gothic Medium Cond" panose="020B0606030402020204" pitchFamily="34" charset="0"/>
                        </a:rPr>
                        <a:t>Workers</a:t>
                      </a:r>
                      <a:endParaRPr lang="en-US" sz="4000" dirty="0">
                        <a:latin typeface="Franklin Gothic Medium Cond" panose="020B0606030402020204" pitchFamily="34" charset="0"/>
                      </a:endParaRPr>
                    </a:p>
                  </a:txBody>
                  <a:tcPr marL="55421" marR="55421" marT="0" marB="0"/>
                </a:tc>
                <a:tc>
                  <a:txBody>
                    <a:bodyPr/>
                    <a:lstStyle/>
                    <a:p>
                      <a:pPr marL="0" marR="0" algn="ctr">
                        <a:lnSpc>
                          <a:spcPct val="107000"/>
                        </a:lnSpc>
                        <a:spcBef>
                          <a:spcPts val="0"/>
                        </a:spcBef>
                        <a:spcAft>
                          <a:spcPts val="0"/>
                        </a:spcAft>
                      </a:pPr>
                      <a:r>
                        <a:rPr lang="en-US" sz="4000" dirty="0" smtClean="0">
                          <a:latin typeface="Franklin Gothic Medium Cond" panose="020B0606030402020204" pitchFamily="34" charset="0"/>
                        </a:rPr>
                        <a:t>2014 bill (pending)</a:t>
                      </a:r>
                      <a:endParaRPr lang="en-US" sz="4000" dirty="0">
                        <a:latin typeface="Franklin Gothic Medium Cond" panose="020B0606030402020204" pitchFamily="34" charset="0"/>
                      </a:endParaRPr>
                    </a:p>
                  </a:txBody>
                  <a:tcPr marL="55421" marR="55421" marT="0" marB="0"/>
                </a:tc>
                <a:extLst>
                  <a:ext uri="{0D108BD9-81ED-4DB2-BD59-A6C34878D82A}">
                    <a16:rowId xmlns:a16="http://schemas.microsoft.com/office/drawing/2014/main" val="10000"/>
                  </a:ext>
                </a:extLst>
              </a:tr>
              <a:tr h="144967">
                <a:tc>
                  <a:txBody>
                    <a:bodyPr/>
                    <a:lstStyle/>
                    <a:p>
                      <a:pPr marL="0" marR="0" algn="ctr">
                        <a:lnSpc>
                          <a:spcPct val="107000"/>
                        </a:lnSpc>
                        <a:spcBef>
                          <a:spcPts val="0"/>
                        </a:spcBef>
                        <a:spcAft>
                          <a:spcPts val="0"/>
                        </a:spcAft>
                      </a:pPr>
                      <a:r>
                        <a:rPr lang="en-US" sz="4000" dirty="0" smtClean="0">
                          <a:latin typeface="Franklin Gothic Medium Cond" panose="020B0606030402020204" pitchFamily="34" charset="0"/>
                        </a:rPr>
                        <a:t>power </a:t>
                      </a:r>
                    </a:p>
                    <a:p>
                      <a:pPr marL="0" marR="0" algn="ctr">
                        <a:lnSpc>
                          <a:spcPct val="107000"/>
                        </a:lnSpc>
                        <a:spcBef>
                          <a:spcPts val="0"/>
                        </a:spcBef>
                        <a:spcAft>
                          <a:spcPts val="0"/>
                        </a:spcAft>
                      </a:pPr>
                      <a:r>
                        <a:rPr lang="en-US" sz="4000" dirty="0" smtClean="0">
                          <a:latin typeface="Franklin Gothic Medium Cond" panose="020B0606030402020204" pitchFamily="34" charset="0"/>
                        </a:rPr>
                        <a:t>used</a:t>
                      </a:r>
                      <a:endParaRPr lang="en-US" sz="4000" dirty="0">
                        <a:latin typeface="Franklin Gothic Medium Cond" panose="020B0606030402020204" pitchFamily="34" charset="0"/>
                      </a:endParaRPr>
                    </a:p>
                  </a:txBody>
                  <a:tcPr marL="55421" marR="55421" marT="0" marB="0"/>
                </a:tc>
                <a:tc>
                  <a:txBody>
                    <a:bodyPr/>
                    <a:lstStyle/>
                    <a:p>
                      <a:pPr marL="0" marR="0" algn="ctr">
                        <a:lnSpc>
                          <a:spcPct val="107000"/>
                        </a:lnSpc>
                        <a:spcBef>
                          <a:spcPts val="0"/>
                        </a:spcBef>
                        <a:spcAft>
                          <a:spcPts val="0"/>
                        </a:spcAft>
                      </a:pPr>
                      <a:r>
                        <a:rPr lang="en-US" sz="6000" dirty="0">
                          <a:latin typeface="Franklin Gothic Medium Cond" panose="020B0606030402020204" pitchFamily="34" charset="0"/>
                        </a:rPr>
                        <a:t>10 </a:t>
                      </a:r>
                      <a:endParaRPr lang="en-US" sz="6000" dirty="0" smtClean="0">
                        <a:latin typeface="Franklin Gothic Medium Cond" panose="020B0606030402020204" pitchFamily="34" charset="0"/>
                      </a:endParaRPr>
                    </a:p>
                  </a:txBody>
                  <a:tcPr marL="55421" marR="55421" marT="0" marB="0" anchor="ctr"/>
                </a:tc>
                <a:tc>
                  <a:txBody>
                    <a:bodyPr/>
                    <a:lstStyle/>
                    <a:p>
                      <a:pPr marL="0" marR="0" algn="ctr">
                        <a:lnSpc>
                          <a:spcPct val="107000"/>
                        </a:lnSpc>
                        <a:spcBef>
                          <a:spcPts val="0"/>
                        </a:spcBef>
                        <a:spcAft>
                          <a:spcPts val="0"/>
                        </a:spcAft>
                      </a:pPr>
                      <a:r>
                        <a:rPr lang="en-US" sz="6000" dirty="0">
                          <a:latin typeface="Franklin Gothic Medium Cond" panose="020B0606030402020204" pitchFamily="34" charset="0"/>
                        </a:rPr>
                        <a:t>20</a:t>
                      </a:r>
                    </a:p>
                  </a:txBody>
                  <a:tcPr marL="55421" marR="55421" marT="0" marB="0" anchor="ctr"/>
                </a:tc>
                <a:extLst>
                  <a:ext uri="{0D108BD9-81ED-4DB2-BD59-A6C34878D82A}">
                    <a16:rowId xmlns:a16="http://schemas.microsoft.com/office/drawing/2014/main" val="10001"/>
                  </a:ext>
                </a:extLst>
              </a:tr>
              <a:tr h="144967">
                <a:tc>
                  <a:txBody>
                    <a:bodyPr/>
                    <a:lstStyle/>
                    <a:p>
                      <a:pPr marL="0" marR="0" algn="ctr">
                        <a:lnSpc>
                          <a:spcPct val="107000"/>
                        </a:lnSpc>
                        <a:spcBef>
                          <a:spcPts val="0"/>
                        </a:spcBef>
                        <a:spcAft>
                          <a:spcPts val="0"/>
                        </a:spcAft>
                      </a:pPr>
                      <a:r>
                        <a:rPr lang="en-US" sz="4000" dirty="0">
                          <a:latin typeface="Franklin Gothic Medium Cond" panose="020B0606030402020204" pitchFamily="34" charset="0"/>
                        </a:rPr>
                        <a:t>power not used</a:t>
                      </a:r>
                    </a:p>
                  </a:txBody>
                  <a:tcPr marL="55421" marR="55421" marT="0" marB="0"/>
                </a:tc>
                <a:tc>
                  <a:txBody>
                    <a:bodyPr/>
                    <a:lstStyle/>
                    <a:p>
                      <a:pPr marL="0" marR="0" algn="ctr">
                        <a:lnSpc>
                          <a:spcPct val="107000"/>
                        </a:lnSpc>
                        <a:spcBef>
                          <a:spcPts val="0"/>
                        </a:spcBef>
                        <a:spcAft>
                          <a:spcPts val="0"/>
                        </a:spcAft>
                      </a:pPr>
                      <a:r>
                        <a:rPr lang="en-US" sz="6000" dirty="0">
                          <a:latin typeface="Franklin Gothic Medium Cond" panose="020B0606030402020204" pitchFamily="34" charset="0"/>
                        </a:rPr>
                        <a:t>20 </a:t>
                      </a:r>
                      <a:endParaRPr lang="en-US" sz="6000" dirty="0" smtClean="0">
                        <a:latin typeface="Franklin Gothic Medium Cond" panose="020B0606030402020204" pitchFamily="34" charset="0"/>
                      </a:endParaRPr>
                    </a:p>
                  </a:txBody>
                  <a:tcPr marL="55421" marR="55421" marT="0" marB="0" anchor="ctr"/>
                </a:tc>
                <a:tc>
                  <a:txBody>
                    <a:bodyPr/>
                    <a:lstStyle/>
                    <a:p>
                      <a:pPr marL="0" marR="0" algn="ctr">
                        <a:lnSpc>
                          <a:spcPct val="107000"/>
                        </a:lnSpc>
                        <a:spcBef>
                          <a:spcPts val="0"/>
                        </a:spcBef>
                        <a:spcAft>
                          <a:spcPts val="0"/>
                        </a:spcAft>
                      </a:pPr>
                      <a:r>
                        <a:rPr lang="en-US" sz="6000" dirty="0">
                          <a:latin typeface="Franklin Gothic Medium Cond" panose="020B0606030402020204" pitchFamily="34" charset="0"/>
                        </a:rPr>
                        <a:t>40</a:t>
                      </a:r>
                    </a:p>
                  </a:txBody>
                  <a:tcPr marL="55421" marR="55421" marT="0" marB="0" anchor="ctr"/>
                </a:tc>
                <a:extLst>
                  <a:ext uri="{0D108BD9-81ED-4DB2-BD59-A6C34878D82A}">
                    <a16:rowId xmlns:a16="http://schemas.microsoft.com/office/drawing/2014/main" val="10002"/>
                  </a:ext>
                </a:extLst>
              </a:tr>
            </a:tbl>
          </a:graphicData>
        </a:graphic>
      </p:graphicFrame>
      <p:sp>
        <p:nvSpPr>
          <p:cNvPr id="2" name="Rectangle 1"/>
          <p:cNvSpPr/>
          <p:nvPr/>
        </p:nvSpPr>
        <p:spPr>
          <a:xfrm>
            <a:off x="4261281" y="6239933"/>
            <a:ext cx="4931071" cy="618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Pending in Rajya Sabha</a:t>
            </a:r>
            <a:endParaRPr lang="en-US" sz="40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30292" y="3974617"/>
            <a:ext cx="1716694" cy="217888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30513" y="4171046"/>
            <a:ext cx="1199557" cy="1634179"/>
          </a:xfrm>
          <a:prstGeom prst="rect">
            <a:avLst/>
          </a:prstGeom>
        </p:spPr>
      </p:pic>
      <p:sp>
        <p:nvSpPr>
          <p:cNvPr id="3" name="Rectangle 2"/>
          <p:cNvSpPr/>
          <p:nvPr/>
        </p:nvSpPr>
        <p:spPr>
          <a:xfrm>
            <a:off x="6090082" y="1020932"/>
            <a:ext cx="2938508" cy="40431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ular Callout 3"/>
          <p:cNvSpPr/>
          <p:nvPr/>
        </p:nvSpPr>
        <p:spPr>
          <a:xfrm>
            <a:off x="5140171" y="4669655"/>
            <a:ext cx="3888419" cy="1483844"/>
          </a:xfrm>
          <a:prstGeom prst="wedgeRectCallout">
            <a:avLst>
              <a:gd name="adj1" fmla="val -68550"/>
              <a:gd name="adj2" fmla="val -31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Cooler, washroom, children operating heavy machinery?</a:t>
            </a:r>
          </a:p>
          <a:p>
            <a:pPr algn="ctr"/>
            <a:r>
              <a:rPr lang="en-US" sz="2800" dirty="0" smtClean="0">
                <a:effectLst>
                  <a:outerShdw blurRad="38100" dist="38100" dir="2700000" algn="tl">
                    <a:srgbClr val="000000">
                      <a:alpha val="43137"/>
                    </a:srgbClr>
                  </a:outerShdw>
                </a:effectLst>
              </a:rPr>
              <a:t>Work </a:t>
            </a:r>
            <a:r>
              <a:rPr lang="en-US" sz="2800" dirty="0" err="1" smtClean="0">
                <a:effectLst>
                  <a:outerShdw blurRad="38100" dist="38100" dir="2700000" algn="tl">
                    <a:srgbClr val="000000">
                      <a:alpha val="43137"/>
                    </a:srgbClr>
                  </a:outerShdw>
                </a:effectLst>
              </a:rPr>
              <a:t>hrs</a:t>
            </a:r>
            <a:r>
              <a:rPr lang="en-US" sz="2800" dirty="0" smtClean="0">
                <a:effectLst>
                  <a:outerShdw blurRad="38100" dist="38100" dir="2700000" algn="tl">
                    <a:srgbClr val="000000">
                      <a:alpha val="43137"/>
                    </a:srgbClr>
                  </a:outerShdw>
                </a:effectLst>
              </a:rPr>
              <a:t>, weekly holiday? </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740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Factories Act amendment: 2014 bill</a:t>
            </a:r>
            <a:endParaRPr lang="en-US" dirty="0"/>
          </a:p>
        </p:txBody>
      </p:sp>
      <p:graphicFrame>
        <p:nvGraphicFramePr>
          <p:cNvPr id="5" name="Content Placeholder 6"/>
          <p:cNvGraphicFramePr>
            <a:graphicFrameLocks noGrp="1"/>
          </p:cNvGraphicFramePr>
          <p:nvPr>
            <p:ph idx="1"/>
            <p:extLst>
              <p:ext uri="{D42A27DB-BD31-4B8C-83A1-F6EECF244321}">
                <p14:modId xmlns:p14="http://schemas.microsoft.com/office/powerpoint/2010/main" val="2202385091"/>
              </p:ext>
            </p:extLst>
          </p:nvPr>
        </p:nvGraphicFramePr>
        <p:xfrm>
          <a:off x="153988" y="665826"/>
          <a:ext cx="8797925" cy="5561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0" y="5728573"/>
            <a:ext cx="9144000" cy="618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Pending in Rajya Sabha</a:t>
            </a:r>
            <a:endParaRPr lang="en-US" sz="4000" dirty="0"/>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75659" y="4647713"/>
            <a:ext cx="1716694" cy="2178881"/>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75880" y="4844142"/>
            <a:ext cx="1199557" cy="1634179"/>
          </a:xfrm>
          <a:prstGeom prst="rect">
            <a:avLst/>
          </a:prstGeom>
        </p:spPr>
      </p:pic>
      <p:pic>
        <p:nvPicPr>
          <p:cNvPr id="2" name="Picture 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80967" y="5397842"/>
            <a:ext cx="1428752" cy="1428752"/>
          </a:xfrm>
          <a:prstGeom prst="rect">
            <a:avLst/>
          </a:prstGeom>
        </p:spPr>
      </p:pic>
    </p:spTree>
    <p:extLst>
      <p:ext uri="{BB962C8B-B14F-4D97-AF65-F5344CB8AC3E}">
        <p14:creationId xmlns:p14="http://schemas.microsoft.com/office/powerpoint/2010/main" val="146464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9F17E023-3A9D-4973-BAC8-7F600EAF2AA0}"/>
                                            </p:graphicEl>
                                          </p:spTgt>
                                        </p:tgtEl>
                                        <p:attrNameLst>
                                          <p:attrName>style.visibility</p:attrName>
                                        </p:attrNameLst>
                                      </p:cBhvr>
                                      <p:to>
                                        <p:strVal val="visible"/>
                                      </p:to>
                                    </p:set>
                                    <p:anim calcmode="lin" valueType="num">
                                      <p:cBhvr additive="base">
                                        <p:cTn id="7" dur="500" fill="hold"/>
                                        <p:tgtEl>
                                          <p:spTgt spid="5">
                                            <p:graphicEl>
                                              <a:dgm id="{9F17E023-3A9D-4973-BAC8-7F600EAF2A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9F17E023-3A9D-4973-BAC8-7F600EAF2AA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82C86DBF-B8C5-413F-96BE-0CEA020B6BAD}"/>
                                            </p:graphicEl>
                                          </p:spTgt>
                                        </p:tgtEl>
                                        <p:attrNameLst>
                                          <p:attrName>style.visibility</p:attrName>
                                        </p:attrNameLst>
                                      </p:cBhvr>
                                      <p:to>
                                        <p:strVal val="visible"/>
                                      </p:to>
                                    </p:set>
                                    <p:anim calcmode="lin" valueType="num">
                                      <p:cBhvr additive="base">
                                        <p:cTn id="11" dur="500" fill="hold"/>
                                        <p:tgtEl>
                                          <p:spTgt spid="5">
                                            <p:graphicEl>
                                              <a:dgm id="{82C86DBF-B8C5-413F-96BE-0CEA020B6BAD}"/>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82C86DBF-B8C5-413F-96BE-0CEA020B6BAD}"/>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graphicEl>
                                              <a:dgm id="{27293EA3-DE13-46C7-9FB1-844C89B829B6}"/>
                                            </p:graphicEl>
                                          </p:spTgt>
                                        </p:tgtEl>
                                        <p:attrNameLst>
                                          <p:attrName>style.visibility</p:attrName>
                                        </p:attrNameLst>
                                      </p:cBhvr>
                                      <p:to>
                                        <p:strVal val="visible"/>
                                      </p:to>
                                    </p:set>
                                    <p:anim calcmode="lin" valueType="num">
                                      <p:cBhvr additive="base">
                                        <p:cTn id="15" dur="500" fill="hold"/>
                                        <p:tgtEl>
                                          <p:spTgt spid="5">
                                            <p:graphicEl>
                                              <a:dgm id="{27293EA3-DE13-46C7-9FB1-844C89B829B6}"/>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27293EA3-DE13-46C7-9FB1-844C89B829B6}"/>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graphicEl>
                                              <a:dgm id="{FE597202-2125-4AF3-B88F-806FB0137FD6}"/>
                                            </p:graphicEl>
                                          </p:spTgt>
                                        </p:tgtEl>
                                        <p:attrNameLst>
                                          <p:attrName>style.visibility</p:attrName>
                                        </p:attrNameLst>
                                      </p:cBhvr>
                                      <p:to>
                                        <p:strVal val="visible"/>
                                      </p:to>
                                    </p:set>
                                    <p:anim calcmode="lin" valueType="num">
                                      <p:cBhvr additive="base">
                                        <p:cTn id="21" dur="500" fill="hold"/>
                                        <p:tgtEl>
                                          <p:spTgt spid="5">
                                            <p:graphicEl>
                                              <a:dgm id="{FE597202-2125-4AF3-B88F-806FB0137FD6}"/>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FE597202-2125-4AF3-B88F-806FB0137FD6}"/>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graphicEl>
                                              <a:dgm id="{17D562E1-B41F-402E-B6E1-551B86AE0B1D}"/>
                                            </p:graphicEl>
                                          </p:spTgt>
                                        </p:tgtEl>
                                        <p:attrNameLst>
                                          <p:attrName>style.visibility</p:attrName>
                                        </p:attrNameLst>
                                      </p:cBhvr>
                                      <p:to>
                                        <p:strVal val="visible"/>
                                      </p:to>
                                    </p:set>
                                    <p:anim calcmode="lin" valueType="num">
                                      <p:cBhvr additive="base">
                                        <p:cTn id="25" dur="500" fill="hold"/>
                                        <p:tgtEl>
                                          <p:spTgt spid="5">
                                            <p:graphicEl>
                                              <a:dgm id="{17D562E1-B41F-402E-B6E1-551B86AE0B1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17D562E1-B41F-402E-B6E1-551B86AE0B1D}"/>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graphicEl>
                                              <a:dgm id="{04241D4E-D7B3-404A-B3EF-45C249167E9A}"/>
                                            </p:graphicEl>
                                          </p:spTgt>
                                        </p:tgtEl>
                                        <p:attrNameLst>
                                          <p:attrName>style.visibility</p:attrName>
                                        </p:attrNameLst>
                                      </p:cBhvr>
                                      <p:to>
                                        <p:strVal val="visible"/>
                                      </p:to>
                                    </p:set>
                                    <p:anim calcmode="lin" valueType="num">
                                      <p:cBhvr additive="base">
                                        <p:cTn id="29" dur="500" fill="hold"/>
                                        <p:tgtEl>
                                          <p:spTgt spid="5">
                                            <p:graphicEl>
                                              <a:dgm id="{04241D4E-D7B3-404A-B3EF-45C249167E9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04241D4E-D7B3-404A-B3EF-45C249167E9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graphicEl>
                                              <a:dgm id="{5B4444C3-3B97-45E4-84D5-F5F5B4EF34D8}"/>
                                            </p:graphicEl>
                                          </p:spTgt>
                                        </p:tgtEl>
                                        <p:attrNameLst>
                                          <p:attrName>style.visibility</p:attrName>
                                        </p:attrNameLst>
                                      </p:cBhvr>
                                      <p:to>
                                        <p:strVal val="visible"/>
                                      </p:to>
                                    </p:set>
                                    <p:anim calcmode="lin" valueType="num">
                                      <p:cBhvr additive="base">
                                        <p:cTn id="35" dur="500" fill="hold"/>
                                        <p:tgtEl>
                                          <p:spTgt spid="5">
                                            <p:graphicEl>
                                              <a:dgm id="{5B4444C3-3B97-45E4-84D5-F5F5B4EF34D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graphicEl>
                                              <a:dgm id="{5B4444C3-3B97-45E4-84D5-F5F5B4EF34D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graphicEl>
                                              <a:dgm id="{5A9C29E6-2A68-4535-B01D-8A54C4162FB9}"/>
                                            </p:graphicEl>
                                          </p:spTgt>
                                        </p:tgtEl>
                                        <p:attrNameLst>
                                          <p:attrName>style.visibility</p:attrName>
                                        </p:attrNameLst>
                                      </p:cBhvr>
                                      <p:to>
                                        <p:strVal val="visible"/>
                                      </p:to>
                                    </p:set>
                                    <p:anim calcmode="lin" valueType="num">
                                      <p:cBhvr additive="base">
                                        <p:cTn id="39" dur="500" fill="hold"/>
                                        <p:tgtEl>
                                          <p:spTgt spid="5">
                                            <p:graphicEl>
                                              <a:dgm id="{5A9C29E6-2A68-4535-B01D-8A54C4162FB9}"/>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5A9C29E6-2A68-4535-B01D-8A54C4162FB9}"/>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graphicEl>
                                              <a:dgm id="{F31C8C8F-1F6B-457B-86A1-A50047B176E3}"/>
                                            </p:graphicEl>
                                          </p:spTgt>
                                        </p:tgtEl>
                                        <p:attrNameLst>
                                          <p:attrName>style.visibility</p:attrName>
                                        </p:attrNameLst>
                                      </p:cBhvr>
                                      <p:to>
                                        <p:strVal val="visible"/>
                                      </p:to>
                                    </p:set>
                                    <p:anim calcmode="lin" valueType="num">
                                      <p:cBhvr additive="base">
                                        <p:cTn id="43" dur="500" fill="hold"/>
                                        <p:tgtEl>
                                          <p:spTgt spid="5">
                                            <p:graphicEl>
                                              <a:dgm id="{F31C8C8F-1F6B-457B-86A1-A50047B176E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F31C8C8F-1F6B-457B-86A1-A50047B176E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graphicEl>
                                              <a:dgm id="{2AAAD9DD-8E62-4CB5-B0BC-B90E5F48681B}"/>
                                            </p:graphicEl>
                                          </p:spTgt>
                                        </p:tgtEl>
                                        <p:attrNameLst>
                                          <p:attrName>style.visibility</p:attrName>
                                        </p:attrNameLst>
                                      </p:cBhvr>
                                      <p:to>
                                        <p:strVal val="visible"/>
                                      </p:to>
                                    </p:set>
                                    <p:anim calcmode="lin" valueType="num">
                                      <p:cBhvr additive="base">
                                        <p:cTn id="49" dur="500" fill="hold"/>
                                        <p:tgtEl>
                                          <p:spTgt spid="5">
                                            <p:graphicEl>
                                              <a:dgm id="{2AAAD9DD-8E62-4CB5-B0BC-B90E5F48681B}"/>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graphicEl>
                                              <a:dgm id="{2AAAD9DD-8E62-4CB5-B0BC-B90E5F48681B}"/>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
                                            <p:graphicEl>
                                              <a:dgm id="{4B447295-84D7-4591-A783-FF1B3FB60F82}"/>
                                            </p:graphicEl>
                                          </p:spTgt>
                                        </p:tgtEl>
                                        <p:attrNameLst>
                                          <p:attrName>style.visibility</p:attrName>
                                        </p:attrNameLst>
                                      </p:cBhvr>
                                      <p:to>
                                        <p:strVal val="visible"/>
                                      </p:to>
                                    </p:set>
                                    <p:anim calcmode="lin" valueType="num">
                                      <p:cBhvr additive="base">
                                        <p:cTn id="53" dur="500" fill="hold"/>
                                        <p:tgtEl>
                                          <p:spTgt spid="5">
                                            <p:graphicEl>
                                              <a:dgm id="{4B447295-84D7-4591-A783-FF1B3FB60F82}"/>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graphicEl>
                                              <a:dgm id="{4B447295-84D7-4591-A783-FF1B3FB60F82}"/>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
                                            <p:graphicEl>
                                              <a:dgm id="{B92B883D-9E66-4B84-8C30-DDD17EA069C3}"/>
                                            </p:graphicEl>
                                          </p:spTgt>
                                        </p:tgtEl>
                                        <p:attrNameLst>
                                          <p:attrName>style.visibility</p:attrName>
                                        </p:attrNameLst>
                                      </p:cBhvr>
                                      <p:to>
                                        <p:strVal val="visible"/>
                                      </p:to>
                                    </p:set>
                                    <p:anim calcmode="lin" valueType="num">
                                      <p:cBhvr additive="base">
                                        <p:cTn id="57" dur="500" fill="hold"/>
                                        <p:tgtEl>
                                          <p:spTgt spid="5">
                                            <p:graphicEl>
                                              <a:dgm id="{B92B883D-9E66-4B84-8C30-DDD17EA069C3}"/>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graphicEl>
                                              <a:dgm id="{B92B883D-9E66-4B84-8C30-DDD17EA069C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graphicFrame>
        <p:nvGraphicFramePr>
          <p:cNvPr id="4" name="Content Placeholder 3"/>
          <p:cNvGraphicFramePr>
            <a:graphicFrameLocks noGrp="1"/>
          </p:cNvGraphicFramePr>
          <p:nvPr>
            <p:ph idx="1"/>
            <p:extLst>
              <p:ext uri="{D42A27DB-BD31-4B8C-83A1-F6EECF244321}">
                <p14:modId xmlns:p14="http://schemas.microsoft.com/office/powerpoint/2010/main" val="3409817130"/>
              </p:ext>
            </p:extLst>
          </p:nvPr>
        </p:nvGraphicFramePr>
        <p:xfrm>
          <a:off x="-541537" y="854961"/>
          <a:ext cx="9969622" cy="54286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normAutofit/>
          </a:bodyPr>
          <a:lstStyle/>
          <a:p>
            <a:r>
              <a:rPr lang="en-US" dirty="0" smtClean="0"/>
              <a:t>Factories Act 1948-&gt; 2016 amendment (LS pass, RS Pending)</a:t>
            </a:r>
            <a:endParaRPr lang="en-US" dirty="0"/>
          </a:p>
        </p:txBody>
      </p:sp>
      <p:sp>
        <p:nvSpPr>
          <p:cNvPr id="2" name="Rectangle 1"/>
          <p:cNvSpPr/>
          <p:nvPr/>
        </p:nvSpPr>
        <p:spPr>
          <a:xfrm>
            <a:off x="1589103" y="6343095"/>
            <a:ext cx="7554897" cy="514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Minimum Wages Act: overtime = ~2x the normal salary</a:t>
            </a:r>
            <a:endParaRPr lang="en-US" sz="2800" dirty="0"/>
          </a:p>
        </p:txBody>
      </p:sp>
    </p:spTree>
    <p:extLst>
      <p:ext uri="{BB962C8B-B14F-4D97-AF65-F5344CB8AC3E}">
        <p14:creationId xmlns:p14="http://schemas.microsoft.com/office/powerpoint/2010/main" val="2817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EE78E30-7260-4E2A-9FC6-6636CD849E76}"/>
                                            </p:graphicEl>
                                          </p:spTgt>
                                        </p:tgtEl>
                                        <p:attrNameLst>
                                          <p:attrName>style.visibility</p:attrName>
                                        </p:attrNameLst>
                                      </p:cBhvr>
                                      <p:to>
                                        <p:strVal val="visible"/>
                                      </p:to>
                                    </p:set>
                                    <p:animEffect transition="in" filter="fade">
                                      <p:cBhvr>
                                        <p:cTn id="7" dur="500"/>
                                        <p:tgtEl>
                                          <p:spTgt spid="4">
                                            <p:graphicEl>
                                              <a:dgm id="{8EE78E30-7260-4E2A-9FC6-6636CD849E7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D78A7A5-0238-4F06-863A-4A38FEB5B4C3}"/>
                                            </p:graphicEl>
                                          </p:spTgt>
                                        </p:tgtEl>
                                        <p:attrNameLst>
                                          <p:attrName>style.visibility</p:attrName>
                                        </p:attrNameLst>
                                      </p:cBhvr>
                                      <p:to>
                                        <p:strVal val="visible"/>
                                      </p:to>
                                    </p:set>
                                    <p:animEffect transition="in" filter="fade">
                                      <p:cBhvr>
                                        <p:cTn id="12" dur="500"/>
                                        <p:tgtEl>
                                          <p:spTgt spid="4">
                                            <p:graphicEl>
                                              <a:dgm id="{AD78A7A5-0238-4F06-863A-4A38FEB5B4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A8B4E20-4CE6-451B-B0F2-C0C8D5D5FFF7}"/>
                                            </p:graphicEl>
                                          </p:spTgt>
                                        </p:tgtEl>
                                        <p:attrNameLst>
                                          <p:attrName>style.visibility</p:attrName>
                                        </p:attrNameLst>
                                      </p:cBhvr>
                                      <p:to>
                                        <p:strVal val="visible"/>
                                      </p:to>
                                    </p:set>
                                    <p:animEffect transition="in" filter="fade">
                                      <p:cBhvr>
                                        <p:cTn id="17" dur="500"/>
                                        <p:tgtEl>
                                          <p:spTgt spid="4">
                                            <p:graphicEl>
                                              <a:dgm id="{BA8B4E20-4CE6-451B-B0F2-C0C8D5D5FFF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31258D2-4B8E-4779-A606-C40C9DDDB76D}"/>
                                            </p:graphicEl>
                                          </p:spTgt>
                                        </p:tgtEl>
                                        <p:attrNameLst>
                                          <p:attrName>style.visibility</p:attrName>
                                        </p:attrNameLst>
                                      </p:cBhvr>
                                      <p:to>
                                        <p:strVal val="visible"/>
                                      </p:to>
                                    </p:set>
                                    <p:animEffect transition="in" filter="fade">
                                      <p:cBhvr>
                                        <p:cTn id="22" dur="500"/>
                                        <p:tgtEl>
                                          <p:spTgt spid="4">
                                            <p:graphicEl>
                                              <a:dgm id="{D31258D2-4B8E-4779-A606-C40C9DDDB76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graphicFrame>
        <p:nvGraphicFramePr>
          <p:cNvPr id="10" name="Content Placeholder 9"/>
          <p:cNvGraphicFramePr>
            <a:graphicFrameLocks noGrp="1"/>
          </p:cNvGraphicFramePr>
          <p:nvPr>
            <p:ph idx="1"/>
            <p:extLst>
              <p:ext uri="{D42A27DB-BD31-4B8C-83A1-F6EECF244321}">
                <p14:modId xmlns:p14="http://schemas.microsoft.com/office/powerpoint/2010/main" val="2619022936"/>
              </p:ext>
            </p:extLst>
          </p:nvPr>
        </p:nvGraphicFramePr>
        <p:xfrm>
          <a:off x="0" y="1278466"/>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t>Payment of Wages Act 1936 -&gt; 2017 Amendment </a:t>
            </a:r>
            <a:endParaRPr lang="en-US" dirty="0"/>
          </a:p>
        </p:txBody>
      </p:sp>
      <p:sp>
        <p:nvSpPr>
          <p:cNvPr id="11" name="Rectangular Callout 10"/>
          <p:cNvSpPr/>
          <p:nvPr/>
        </p:nvSpPr>
        <p:spPr>
          <a:xfrm>
            <a:off x="1718734" y="5562600"/>
            <a:ext cx="5892800" cy="1295400"/>
          </a:xfrm>
          <a:prstGeom prst="wedgeRectCallout">
            <a:avLst>
              <a:gd name="adj1" fmla="val 36617"/>
              <a:gd name="adj2" fmla="val -7736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No longer necessary. Boss can pay salary in Cheque, DBT even without employee’s consent. = “less cash economy”. </a:t>
            </a:r>
          </a:p>
        </p:txBody>
      </p:sp>
      <p:sp>
        <p:nvSpPr>
          <p:cNvPr id="12" name="Rectangular Callout 11"/>
          <p:cNvSpPr/>
          <p:nvPr/>
        </p:nvSpPr>
        <p:spPr>
          <a:xfrm>
            <a:off x="2345267" y="939800"/>
            <a:ext cx="6452658" cy="1295400"/>
          </a:xfrm>
          <a:prstGeom prst="wedgeRectCallout">
            <a:avLst>
              <a:gd name="adj1" fmla="val 27422"/>
              <a:gd name="adj2" fmla="val 1422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Union | states empowered to notify industries where salary must not be given in cash.</a:t>
            </a:r>
          </a:p>
        </p:txBody>
      </p:sp>
    </p:spTree>
    <p:extLst>
      <p:ext uri="{BB962C8B-B14F-4D97-AF65-F5344CB8AC3E}">
        <p14:creationId xmlns:p14="http://schemas.microsoft.com/office/powerpoint/2010/main" val="7346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77E95B0E-704A-4650-BCEE-3F134704D799}"/>
                                            </p:graphicEl>
                                          </p:spTgt>
                                        </p:tgtEl>
                                        <p:attrNameLst>
                                          <p:attrName>style.visibility</p:attrName>
                                        </p:attrNameLst>
                                      </p:cBhvr>
                                      <p:to>
                                        <p:strVal val="visible"/>
                                      </p:to>
                                    </p:set>
                                    <p:animEffect transition="in" filter="fade">
                                      <p:cBhvr>
                                        <p:cTn id="7" dur="500"/>
                                        <p:tgtEl>
                                          <p:spTgt spid="10">
                                            <p:graphicEl>
                                              <a:dgm id="{77E95B0E-704A-4650-BCEE-3F134704D79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891E17F2-0005-4BBE-B613-1BFC281C13C8}"/>
                                            </p:graphicEl>
                                          </p:spTgt>
                                        </p:tgtEl>
                                        <p:attrNameLst>
                                          <p:attrName>style.visibility</p:attrName>
                                        </p:attrNameLst>
                                      </p:cBhvr>
                                      <p:to>
                                        <p:strVal val="visible"/>
                                      </p:to>
                                    </p:set>
                                    <p:animEffect transition="in" filter="fade">
                                      <p:cBhvr>
                                        <p:cTn id="12" dur="500"/>
                                        <p:tgtEl>
                                          <p:spTgt spid="10">
                                            <p:graphicEl>
                                              <a:dgm id="{891E17F2-0005-4BBE-B613-1BFC281C13C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1A31A3E8-D305-48AA-9C68-D19B26262068}"/>
                                            </p:graphicEl>
                                          </p:spTgt>
                                        </p:tgtEl>
                                        <p:attrNameLst>
                                          <p:attrName>style.visibility</p:attrName>
                                        </p:attrNameLst>
                                      </p:cBhvr>
                                      <p:to>
                                        <p:strVal val="visible"/>
                                      </p:to>
                                    </p:set>
                                    <p:animEffect transition="in" filter="fade">
                                      <p:cBhvr>
                                        <p:cTn id="15" dur="500"/>
                                        <p:tgtEl>
                                          <p:spTgt spid="10">
                                            <p:graphicEl>
                                              <a:dgm id="{1A31A3E8-D305-48AA-9C68-D19B2626206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B16670DB-B673-4807-868C-0704C33EA25A}"/>
                                            </p:graphicEl>
                                          </p:spTgt>
                                        </p:tgtEl>
                                        <p:attrNameLst>
                                          <p:attrName>style.visibility</p:attrName>
                                        </p:attrNameLst>
                                      </p:cBhvr>
                                      <p:to>
                                        <p:strVal val="visible"/>
                                      </p:to>
                                    </p:set>
                                    <p:animEffect transition="in" filter="fade">
                                      <p:cBhvr>
                                        <p:cTn id="20" dur="500"/>
                                        <p:tgtEl>
                                          <p:spTgt spid="10">
                                            <p:graphicEl>
                                              <a:dgm id="{B16670DB-B673-4807-868C-0704C33EA25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34370933-544C-4211-88CB-86F5750B5332}"/>
                                            </p:graphicEl>
                                          </p:spTgt>
                                        </p:tgtEl>
                                        <p:attrNameLst>
                                          <p:attrName>style.visibility</p:attrName>
                                        </p:attrNameLst>
                                      </p:cBhvr>
                                      <p:to>
                                        <p:strVal val="visible"/>
                                      </p:to>
                                    </p:set>
                                    <p:animEffect transition="in" filter="fade">
                                      <p:cBhvr>
                                        <p:cTn id="23" dur="500"/>
                                        <p:tgtEl>
                                          <p:spTgt spid="10">
                                            <p:graphicEl>
                                              <a:dgm id="{34370933-544C-4211-88CB-86F5750B533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865C981E-CF73-4726-A105-68D8CC3A9FBF}"/>
                                            </p:graphicEl>
                                          </p:spTgt>
                                        </p:tgtEl>
                                        <p:attrNameLst>
                                          <p:attrName>style.visibility</p:attrName>
                                        </p:attrNameLst>
                                      </p:cBhvr>
                                      <p:to>
                                        <p:strVal val="visible"/>
                                      </p:to>
                                    </p:set>
                                    <p:animEffect transition="in" filter="fade">
                                      <p:cBhvr>
                                        <p:cTn id="28" dur="500"/>
                                        <p:tgtEl>
                                          <p:spTgt spid="10">
                                            <p:graphicEl>
                                              <a:dgm id="{865C981E-CF73-4726-A105-68D8CC3A9FB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A57E06A5-8231-41A3-A544-BB3E3772D6F3}"/>
                                            </p:graphicEl>
                                          </p:spTgt>
                                        </p:tgtEl>
                                        <p:attrNameLst>
                                          <p:attrName>style.visibility</p:attrName>
                                        </p:attrNameLst>
                                      </p:cBhvr>
                                      <p:to>
                                        <p:strVal val="visible"/>
                                      </p:to>
                                    </p:set>
                                    <p:animEffect transition="in" filter="fade">
                                      <p:cBhvr>
                                        <p:cTn id="31" dur="500"/>
                                        <p:tgtEl>
                                          <p:spTgt spid="10">
                                            <p:graphicEl>
                                              <a:dgm id="{A57E06A5-8231-41A3-A544-BB3E3772D6F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17590C91-84EE-45D5-ACAF-72A9A3991E99}"/>
                                            </p:graphicEl>
                                          </p:spTgt>
                                        </p:tgtEl>
                                        <p:attrNameLst>
                                          <p:attrName>style.visibility</p:attrName>
                                        </p:attrNameLst>
                                      </p:cBhvr>
                                      <p:to>
                                        <p:strVal val="visible"/>
                                      </p:to>
                                    </p:set>
                                    <p:animEffect transition="in" filter="fade">
                                      <p:cBhvr>
                                        <p:cTn id="36" dur="500"/>
                                        <p:tgtEl>
                                          <p:spTgt spid="10">
                                            <p:graphicEl>
                                              <a:dgm id="{17590C91-84EE-45D5-ACAF-72A9A3991E9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649EA2B2-2E09-4645-886A-F2792867DECB}"/>
                                            </p:graphicEl>
                                          </p:spTgt>
                                        </p:tgtEl>
                                        <p:attrNameLst>
                                          <p:attrName>style.visibility</p:attrName>
                                        </p:attrNameLst>
                                      </p:cBhvr>
                                      <p:to>
                                        <p:strVal val="visible"/>
                                      </p:to>
                                    </p:set>
                                    <p:animEffect transition="in" filter="fade">
                                      <p:cBhvr>
                                        <p:cTn id="39" dur="500"/>
                                        <p:tgtEl>
                                          <p:spTgt spid="10">
                                            <p:graphicEl>
                                              <a:dgm id="{649EA2B2-2E09-4645-886A-F2792867DECB}"/>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lstStyle/>
          <a:p>
            <a:pPr marL="0" indent="0">
              <a:buNone/>
            </a:pPr>
            <a:r>
              <a:rPr lang="en-US" sz="2800" b="1" dirty="0">
                <a:latin typeface="Franklin Gothic Demi" panose="020B0703020102020204" pitchFamily="34" charset="0"/>
              </a:rPr>
              <a:t>What are the salient provisions of Payment of Wage (Amendment) Act 2017?</a:t>
            </a:r>
          </a:p>
          <a:p>
            <a:pPr marL="742950" indent="-742950">
              <a:buFont typeface="+mj-lt"/>
              <a:buAutoNum type="arabicPeriod"/>
            </a:pPr>
            <a:r>
              <a:rPr lang="en-US" sz="2800" dirty="0">
                <a:latin typeface="Franklin Gothic Demi" panose="020B0703020102020204" pitchFamily="34" charset="0"/>
              </a:rPr>
              <a:t>Factory owner can pay salary to workers only through </a:t>
            </a:r>
            <a:r>
              <a:rPr lang="en-US" sz="2800" dirty="0" err="1">
                <a:latin typeface="Franklin Gothic Demi" panose="020B0703020102020204" pitchFamily="34" charset="0"/>
              </a:rPr>
              <a:t>cheque</a:t>
            </a:r>
            <a:r>
              <a:rPr lang="en-US" sz="2800" dirty="0">
                <a:latin typeface="Franklin Gothic Demi" panose="020B0703020102020204" pitchFamily="34" charset="0"/>
              </a:rPr>
              <a:t>, bank transfer and other cashless modes only.</a:t>
            </a:r>
          </a:p>
          <a:p>
            <a:pPr marL="742950" indent="-742950">
              <a:buFont typeface="+mj-lt"/>
              <a:buAutoNum type="arabicPeriod"/>
            </a:pPr>
            <a:r>
              <a:rPr lang="en-US" sz="2800" dirty="0">
                <a:latin typeface="Franklin Gothic Demi" panose="020B0703020102020204" pitchFamily="34" charset="0"/>
              </a:rPr>
              <a:t>Factory owner must pay twice the normal rates for the overtime work.</a:t>
            </a:r>
          </a:p>
          <a:p>
            <a:pPr marL="742950" indent="-742950">
              <a:buFont typeface="+mj-lt"/>
              <a:buAutoNum type="arabicPeriod"/>
            </a:pPr>
            <a:r>
              <a:rPr lang="en-US" sz="2800" dirty="0">
                <a:latin typeface="Franklin Gothic Demi" panose="020B0703020102020204" pitchFamily="34" charset="0"/>
              </a:rPr>
              <a:t>Factory owner must provide equal remuneration to male and female work for equal amount of work.</a:t>
            </a:r>
          </a:p>
          <a:p>
            <a:pPr marL="0" indent="0">
              <a:buNone/>
            </a:pPr>
            <a:r>
              <a:rPr lang="en-US" sz="3200" b="1" dirty="0"/>
              <a:t>Answer Choices</a:t>
            </a:r>
          </a:p>
          <a:p>
            <a:r>
              <a:rPr lang="en-US" sz="3200" dirty="0"/>
              <a:t>a) Only 1 and 2 		(b) Only 2 and 3 </a:t>
            </a:r>
          </a:p>
          <a:p>
            <a:r>
              <a:rPr lang="en-US" sz="3200" dirty="0"/>
              <a:t>c) Only 1 and 3		</a:t>
            </a:r>
            <a:r>
              <a:rPr lang="en-US" sz="3200" dirty="0" smtClean="0"/>
              <a:t>(</a:t>
            </a:r>
            <a:r>
              <a:rPr lang="en-US" sz="3200" dirty="0"/>
              <a:t>d) None of them</a:t>
            </a:r>
            <a:endParaRPr lang="en-US" sz="3200" dirty="0"/>
          </a:p>
        </p:txBody>
      </p:sp>
    </p:spTree>
    <p:extLst>
      <p:ext uri="{BB962C8B-B14F-4D97-AF65-F5344CB8AC3E}">
        <p14:creationId xmlns:p14="http://schemas.microsoft.com/office/powerpoint/2010/main" val="46140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5604" y="4071541"/>
            <a:ext cx="1523530" cy="1945830"/>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883382659"/>
              </p:ext>
            </p:extLst>
          </p:nvPr>
        </p:nvGraphicFramePr>
        <p:xfrm>
          <a:off x="-853546" y="601134"/>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fontScale="90000"/>
          </a:bodyPr>
          <a:lstStyle/>
          <a:p>
            <a:r>
              <a:rPr lang="en-US" dirty="0" smtClean="0"/>
              <a:t>The Maternity Benefit Act 1961 -&gt; 2017 </a:t>
            </a:r>
            <a:r>
              <a:rPr lang="en-US" dirty="0" smtClean="0"/>
              <a:t>Amendment under Labour ministry </a:t>
            </a:r>
            <a:endParaRPr lang="en-US" dirty="0"/>
          </a:p>
        </p:txBody>
      </p:sp>
      <p:sp>
        <p:nvSpPr>
          <p:cNvPr id="7" name="Rectangular Callout 6"/>
          <p:cNvSpPr/>
          <p:nvPr/>
        </p:nvSpPr>
        <p:spPr>
          <a:xfrm>
            <a:off x="7391400" y="1058333"/>
            <a:ext cx="1566333" cy="1303867"/>
          </a:xfrm>
          <a:prstGeom prst="wedgeRectCallout">
            <a:avLst>
              <a:gd name="adj1" fmla="val -77675"/>
              <a:gd name="adj2" fmla="val 38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 weeks for mothers via Adoption or surrogacy</a:t>
            </a:r>
            <a:endParaRPr lang="en-US" dirty="0"/>
          </a:p>
        </p:txBody>
      </p:sp>
      <p:sp>
        <p:nvSpPr>
          <p:cNvPr id="9" name="Rectangular Callout 8"/>
          <p:cNvSpPr/>
          <p:nvPr/>
        </p:nvSpPr>
        <p:spPr>
          <a:xfrm>
            <a:off x="7434203" y="2444089"/>
            <a:ext cx="1566333" cy="1627452"/>
          </a:xfrm>
          <a:prstGeom prst="wedgeRectCallout">
            <a:avLst>
              <a:gd name="adj1" fmla="val -78216"/>
              <a:gd name="adj2" fmla="val -68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Government service rules, even father 15 days paid leave.</a:t>
            </a:r>
          </a:p>
          <a:p>
            <a:pPr algn="ctr"/>
            <a:r>
              <a:rPr lang="en-US" dirty="0" smtClean="0"/>
              <a:t>Here nothing.</a:t>
            </a:r>
            <a:endParaRPr lang="en-US" dirty="0"/>
          </a:p>
        </p:txBody>
      </p:sp>
      <p:sp>
        <p:nvSpPr>
          <p:cNvPr id="2" name="Down Arrow 1"/>
          <p:cNvSpPr/>
          <p:nvPr/>
        </p:nvSpPr>
        <p:spPr>
          <a:xfrm>
            <a:off x="3773010" y="795523"/>
            <a:ext cx="284085" cy="60624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2867" y="5914497"/>
            <a:ext cx="8221133" cy="774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All this is applicable only to factories, shops, mines etc. with 10/&gt; workers. Unorganized sector not covered. [IG </a:t>
            </a:r>
            <a:r>
              <a:rPr lang="en-US" sz="2400" dirty="0" err="1" smtClean="0"/>
              <a:t>Matritva</a:t>
            </a:r>
            <a:r>
              <a:rPr lang="en-US" sz="2400" dirty="0" smtClean="0"/>
              <a:t> </a:t>
            </a:r>
            <a:r>
              <a:rPr lang="en-US" sz="2400" dirty="0" err="1" smtClean="0"/>
              <a:t>Sahyog</a:t>
            </a:r>
            <a:r>
              <a:rPr lang="en-US" sz="2400" dirty="0" smtClean="0"/>
              <a:t> 6k]</a:t>
            </a:r>
            <a:endParaRPr lang="en-US" sz="2400" dirty="0"/>
          </a:p>
        </p:txBody>
      </p:sp>
    </p:spTree>
    <p:extLst>
      <p:ext uri="{BB962C8B-B14F-4D97-AF65-F5344CB8AC3E}">
        <p14:creationId xmlns:p14="http://schemas.microsoft.com/office/powerpoint/2010/main" val="14253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DC458A7-E4AC-4C18-81A3-F0A1FD086C43}"/>
                                            </p:graphicEl>
                                          </p:spTgt>
                                        </p:tgtEl>
                                        <p:attrNameLst>
                                          <p:attrName>style.visibility</p:attrName>
                                        </p:attrNameLst>
                                      </p:cBhvr>
                                      <p:to>
                                        <p:strVal val="visible"/>
                                      </p:to>
                                    </p:set>
                                    <p:animEffect transition="in" filter="fade">
                                      <p:cBhvr>
                                        <p:cTn id="7" dur="500"/>
                                        <p:tgtEl>
                                          <p:spTgt spid="5">
                                            <p:graphicEl>
                                              <a:dgm id="{CDC458A7-E4AC-4C18-81A3-F0A1FD086C4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592886F-6247-49F7-8368-93C61FE4E40A}"/>
                                            </p:graphicEl>
                                          </p:spTgt>
                                        </p:tgtEl>
                                        <p:attrNameLst>
                                          <p:attrName>style.visibility</p:attrName>
                                        </p:attrNameLst>
                                      </p:cBhvr>
                                      <p:to>
                                        <p:strVal val="visible"/>
                                      </p:to>
                                    </p:set>
                                    <p:animEffect transition="in" filter="fade">
                                      <p:cBhvr>
                                        <p:cTn id="12" dur="500"/>
                                        <p:tgtEl>
                                          <p:spTgt spid="5">
                                            <p:graphicEl>
                                              <a:dgm id="{D592886F-6247-49F7-8368-93C61FE4E40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D3F5EFF8-A6AD-4CAC-B234-2CDE83842F98}"/>
                                            </p:graphicEl>
                                          </p:spTgt>
                                        </p:tgtEl>
                                        <p:attrNameLst>
                                          <p:attrName>style.visibility</p:attrName>
                                        </p:attrNameLst>
                                      </p:cBhvr>
                                      <p:to>
                                        <p:strVal val="visible"/>
                                      </p:to>
                                    </p:set>
                                    <p:animEffect transition="in" filter="fade">
                                      <p:cBhvr>
                                        <p:cTn id="17" dur="500"/>
                                        <p:tgtEl>
                                          <p:spTgt spid="5">
                                            <p:graphicEl>
                                              <a:dgm id="{D3F5EFF8-A6AD-4CAC-B234-2CDE83842F9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23DA6669-BF50-48A1-8918-C074FE21D033}"/>
                                            </p:graphicEl>
                                          </p:spTgt>
                                        </p:tgtEl>
                                        <p:attrNameLst>
                                          <p:attrName>style.visibility</p:attrName>
                                        </p:attrNameLst>
                                      </p:cBhvr>
                                      <p:to>
                                        <p:strVal val="visible"/>
                                      </p:to>
                                    </p:set>
                                    <p:animEffect transition="in" filter="fade">
                                      <p:cBhvr>
                                        <p:cTn id="22" dur="500"/>
                                        <p:tgtEl>
                                          <p:spTgt spid="5">
                                            <p:graphicEl>
                                              <a:dgm id="{23DA6669-BF50-48A1-8918-C074FE21D03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F0AEEB5A-D3B1-4AE4-BE22-F7A315B4C308}"/>
                                            </p:graphicEl>
                                          </p:spTgt>
                                        </p:tgtEl>
                                        <p:attrNameLst>
                                          <p:attrName>style.visibility</p:attrName>
                                        </p:attrNameLst>
                                      </p:cBhvr>
                                      <p:to>
                                        <p:strVal val="visible"/>
                                      </p:to>
                                    </p:set>
                                    <p:animEffect transition="in" filter="fade">
                                      <p:cBhvr>
                                        <p:cTn id="27" dur="500"/>
                                        <p:tgtEl>
                                          <p:spTgt spid="5">
                                            <p:graphicEl>
                                              <a:dgm id="{F0AEEB5A-D3B1-4AE4-BE22-F7A315B4C30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0CFD0C1E-8CA8-48E0-8B24-A05AE5B8B252}"/>
                                            </p:graphicEl>
                                          </p:spTgt>
                                        </p:tgtEl>
                                        <p:attrNameLst>
                                          <p:attrName>style.visibility</p:attrName>
                                        </p:attrNameLst>
                                      </p:cBhvr>
                                      <p:to>
                                        <p:strVal val="visible"/>
                                      </p:to>
                                    </p:set>
                                    <p:animEffect transition="in" filter="fade">
                                      <p:cBhvr>
                                        <p:cTn id="32" dur="500"/>
                                        <p:tgtEl>
                                          <p:spTgt spid="5">
                                            <p:graphicEl>
                                              <a:dgm id="{0CFD0C1E-8CA8-48E0-8B24-A05AE5B8B25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2A92E26C-CC4B-4C31-A130-A214A7F7A3D8}"/>
                                            </p:graphicEl>
                                          </p:spTgt>
                                        </p:tgtEl>
                                        <p:attrNameLst>
                                          <p:attrName>style.visibility</p:attrName>
                                        </p:attrNameLst>
                                      </p:cBhvr>
                                      <p:to>
                                        <p:strVal val="visible"/>
                                      </p:to>
                                    </p:set>
                                    <p:animEffect transition="in" filter="fade">
                                      <p:cBhvr>
                                        <p:cTn id="37" dur="500"/>
                                        <p:tgtEl>
                                          <p:spTgt spid="5">
                                            <p:graphicEl>
                                              <a:dgm id="{2A92E26C-CC4B-4C31-A130-A214A7F7A3D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16D09364-0592-473A-89D2-0BD88AA5A4B9}"/>
                                            </p:graphicEl>
                                          </p:spTgt>
                                        </p:tgtEl>
                                        <p:attrNameLst>
                                          <p:attrName>style.visibility</p:attrName>
                                        </p:attrNameLst>
                                      </p:cBhvr>
                                      <p:to>
                                        <p:strVal val="visible"/>
                                      </p:to>
                                    </p:set>
                                    <p:animEffect transition="in" filter="fade">
                                      <p:cBhvr>
                                        <p:cTn id="42" dur="500"/>
                                        <p:tgtEl>
                                          <p:spTgt spid="5">
                                            <p:graphicEl>
                                              <a:dgm id="{16D09364-0592-473A-89D2-0BD88AA5A4B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A54552-44BE-4B08-A39C-8345860285DE}"/>
                                            </p:graphicEl>
                                          </p:spTgt>
                                        </p:tgtEl>
                                        <p:attrNameLst>
                                          <p:attrName>style.visibility</p:attrName>
                                        </p:attrNameLst>
                                      </p:cBhvr>
                                      <p:to>
                                        <p:strVal val="visible"/>
                                      </p:to>
                                    </p:set>
                                    <p:animEffect transition="in" filter="fade">
                                      <p:cBhvr>
                                        <p:cTn id="47" dur="500"/>
                                        <p:tgtEl>
                                          <p:spTgt spid="5">
                                            <p:graphicEl>
                                              <a:dgm id="{E8A54552-44BE-4B08-A39C-8345860285D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E9467954-9853-4497-9466-B15C2EF8F751}"/>
                                            </p:graphicEl>
                                          </p:spTgt>
                                        </p:tgtEl>
                                        <p:attrNameLst>
                                          <p:attrName>style.visibility</p:attrName>
                                        </p:attrNameLst>
                                      </p:cBhvr>
                                      <p:to>
                                        <p:strVal val="visible"/>
                                      </p:to>
                                    </p:set>
                                    <p:animEffect transition="in" filter="fade">
                                      <p:cBhvr>
                                        <p:cTn id="52" dur="500"/>
                                        <p:tgtEl>
                                          <p:spTgt spid="5">
                                            <p:graphicEl>
                                              <a:dgm id="{E9467954-9853-4497-9466-B15C2EF8F751}"/>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78A3B0A4-6188-4A83-8D52-819EF4E260BA}"/>
                                            </p:graphicEl>
                                          </p:spTgt>
                                        </p:tgtEl>
                                        <p:attrNameLst>
                                          <p:attrName>style.visibility</p:attrName>
                                        </p:attrNameLst>
                                      </p:cBhvr>
                                      <p:to>
                                        <p:strVal val="visible"/>
                                      </p:to>
                                    </p:set>
                                    <p:animEffect transition="in" filter="fade">
                                      <p:cBhvr>
                                        <p:cTn id="57" dur="500"/>
                                        <p:tgtEl>
                                          <p:spTgt spid="5">
                                            <p:graphicEl>
                                              <a:dgm id="{78A3B0A4-6188-4A83-8D52-819EF4E260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90A3893-D367-453F-9406-A268F67FBA53}"/>
                                            </p:graphicEl>
                                          </p:spTgt>
                                        </p:tgtEl>
                                        <p:attrNameLst>
                                          <p:attrName>style.visibility</p:attrName>
                                        </p:attrNameLst>
                                      </p:cBhvr>
                                      <p:to>
                                        <p:strVal val="visible"/>
                                      </p:to>
                                    </p:set>
                                    <p:animEffect transition="in" filter="fade">
                                      <p:cBhvr>
                                        <p:cTn id="62" dur="500"/>
                                        <p:tgtEl>
                                          <p:spTgt spid="5">
                                            <p:graphicEl>
                                              <a:dgm id="{490A3893-D367-453F-9406-A268F67FBA53}"/>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dgm id="{38BAB563-4A79-4CF7-9E9E-0509ED667001}"/>
                                            </p:graphicEl>
                                          </p:spTgt>
                                        </p:tgtEl>
                                        <p:attrNameLst>
                                          <p:attrName>style.visibility</p:attrName>
                                        </p:attrNameLst>
                                      </p:cBhvr>
                                      <p:to>
                                        <p:strVal val="visible"/>
                                      </p:to>
                                    </p:set>
                                    <p:animEffect transition="in" filter="fade">
                                      <p:cBhvr>
                                        <p:cTn id="67" dur="500"/>
                                        <p:tgtEl>
                                          <p:spTgt spid="5">
                                            <p:graphicEl>
                                              <a:dgm id="{38BAB563-4A79-4CF7-9E9E-0509ED667001}"/>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graphicEl>
                                              <a:dgm id="{7406A43E-14B1-4E24-B104-FB2FA8187D45}"/>
                                            </p:graphicEl>
                                          </p:spTgt>
                                        </p:tgtEl>
                                        <p:attrNameLst>
                                          <p:attrName>style.visibility</p:attrName>
                                        </p:attrNameLst>
                                      </p:cBhvr>
                                      <p:to>
                                        <p:strVal val="visible"/>
                                      </p:to>
                                    </p:set>
                                    <p:animEffect transition="in" filter="fade">
                                      <p:cBhvr>
                                        <p:cTn id="72" dur="500"/>
                                        <p:tgtEl>
                                          <p:spTgt spid="5">
                                            <p:graphicEl>
                                              <a:dgm id="{7406A43E-14B1-4E24-B104-FB2FA8187D45}"/>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graphicEl>
                                              <a:dgm id="{697902CD-5A6E-49C6-AF48-EC518C702A6F}"/>
                                            </p:graphicEl>
                                          </p:spTgt>
                                        </p:tgtEl>
                                        <p:attrNameLst>
                                          <p:attrName>style.visibility</p:attrName>
                                        </p:attrNameLst>
                                      </p:cBhvr>
                                      <p:to>
                                        <p:strVal val="visible"/>
                                      </p:to>
                                    </p:set>
                                    <p:animEffect transition="in" filter="fade">
                                      <p:cBhvr>
                                        <p:cTn id="77" dur="500"/>
                                        <p:tgtEl>
                                          <p:spTgt spid="5">
                                            <p:graphicEl>
                                              <a:dgm id="{697902CD-5A6E-49C6-AF48-EC518C702A6F}"/>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barn(inVertical)">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dirty="0" smtClean="0"/>
              <a:t>Applies to shop with 10/&gt; workers but not in “factory type mfg.”.</a:t>
            </a:r>
          </a:p>
          <a:p>
            <a:r>
              <a:rPr lang="en-US" dirty="0" smtClean="0"/>
              <a:t>Can run shop 365 days x 24/7.</a:t>
            </a:r>
          </a:p>
          <a:p>
            <a:r>
              <a:rPr lang="en-US" dirty="0" smtClean="0">
                <a:solidFill>
                  <a:srgbClr val="FFC000"/>
                </a:solidFill>
              </a:rPr>
              <a:t>IT sector</a:t>
            </a:r>
            <a:r>
              <a:rPr lang="en-US" dirty="0" smtClean="0"/>
              <a:t>: more flexibility (for international time zones)</a:t>
            </a:r>
          </a:p>
          <a:p>
            <a:r>
              <a:rPr lang="en-US" dirty="0" smtClean="0">
                <a:solidFill>
                  <a:srgbClr val="FFC000"/>
                </a:solidFill>
              </a:rPr>
              <a:t>Women</a:t>
            </a:r>
            <a:r>
              <a:rPr lang="en-US" dirty="0" smtClean="0"/>
              <a:t>: Night shift with security, restroom, crèches and amnesties</a:t>
            </a:r>
          </a:p>
          <a:p>
            <a:r>
              <a:rPr lang="en-US" dirty="0" smtClean="0">
                <a:solidFill>
                  <a:srgbClr val="FFC000"/>
                </a:solidFill>
              </a:rPr>
              <a:t>Workers</a:t>
            </a:r>
            <a:r>
              <a:rPr lang="en-US" dirty="0" smtClean="0"/>
              <a:t>: </a:t>
            </a:r>
            <a:r>
              <a:rPr lang="en-US" dirty="0"/>
              <a:t>paid leave</a:t>
            </a:r>
            <a:r>
              <a:rPr lang="en-US" dirty="0" smtClean="0"/>
              <a:t>, earnest leave etc.</a:t>
            </a:r>
          </a:p>
          <a:p>
            <a:r>
              <a:rPr lang="en-US" dirty="0">
                <a:solidFill>
                  <a:srgbClr val="FFC000"/>
                </a:solidFill>
              </a:rPr>
              <a:t>Budget 2017: </a:t>
            </a:r>
            <a:r>
              <a:rPr lang="en-US" dirty="0"/>
              <a:t>Asked states to adopt with local </a:t>
            </a:r>
            <a:r>
              <a:rPr lang="en-US" dirty="0" smtClean="0"/>
              <a:t>modification. = ▲Ease of doing biz.</a:t>
            </a:r>
            <a:endParaRPr lang="en-US" dirty="0"/>
          </a:p>
        </p:txBody>
      </p:sp>
      <p:sp>
        <p:nvSpPr>
          <p:cNvPr id="6" name="Text Placeholder 5"/>
          <p:cNvSpPr>
            <a:spLocks noGrp="1"/>
          </p:cNvSpPr>
          <p:nvPr>
            <p:ph type="body" sz="quarter" idx="13"/>
          </p:nvPr>
        </p:nvSpPr>
        <p:spPr/>
        <p:txBody>
          <a:bodyPr/>
          <a:lstStyle/>
          <a:p>
            <a:r>
              <a:rPr lang="en-US" dirty="0" smtClean="0"/>
              <a:t>Labour concurrent</a:t>
            </a:r>
            <a:endParaRPr lang="en-US" dirty="0"/>
          </a:p>
        </p:txBody>
      </p:sp>
      <p:sp>
        <p:nvSpPr>
          <p:cNvPr id="7" name="Picture Placeholder 6"/>
          <p:cNvSpPr>
            <a:spLocks noGrp="1"/>
          </p:cNvSpPr>
          <p:nvPr>
            <p:ph type="pic" sz="quarter" idx="14"/>
          </p:nvPr>
        </p:nvSpPr>
        <p:spPr/>
      </p:sp>
      <p:sp>
        <p:nvSpPr>
          <p:cNvPr id="4" name="Title 3"/>
          <p:cNvSpPr>
            <a:spLocks noGrp="1"/>
          </p:cNvSpPr>
          <p:nvPr>
            <p:ph type="title"/>
          </p:nvPr>
        </p:nvSpPr>
        <p:spPr/>
        <p:txBody>
          <a:bodyPr/>
          <a:lstStyle/>
          <a:p>
            <a:r>
              <a:rPr lang="en-US" sz="2800" dirty="0"/>
              <a:t>Model Shops and Establishment Bill 2016</a:t>
            </a:r>
          </a:p>
        </p:txBody>
      </p:sp>
    </p:spTree>
    <p:extLst>
      <p:ext uri="{BB962C8B-B14F-4D97-AF65-F5344CB8AC3E}">
        <p14:creationId xmlns:p14="http://schemas.microsoft.com/office/powerpoint/2010/main" val="563923979"/>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2"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For Mains: GSM2, 3- Self study: </a:t>
            </a:r>
            <a:r>
              <a:rPr lang="en-US" dirty="0" err="1" smtClean="0"/>
              <a:t>labour</a:t>
            </a:r>
            <a:r>
              <a:rPr lang="en-US" dirty="0" smtClean="0"/>
              <a:t> reforms, EPFO’s regulatory cholesterol is preventing “formal jobs” </a:t>
            </a:r>
            <a:r>
              <a:rPr lang="en-US" dirty="0" smtClean="0">
                <a:hlinkClick r:id="rId3"/>
              </a:rPr>
              <a:t>BES164 Link</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95523"/>
            <a:ext cx="8761952" cy="536081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82269" y="3630381"/>
            <a:ext cx="5454554" cy="3227630"/>
          </a:xfrm>
          <a:prstGeom prst="rect">
            <a:avLst/>
          </a:prstGeom>
        </p:spPr>
      </p:pic>
    </p:spTree>
    <p:extLst>
      <p:ext uri="{BB962C8B-B14F-4D97-AF65-F5344CB8AC3E}">
        <p14:creationId xmlns:p14="http://schemas.microsoft.com/office/powerpoint/2010/main" val="434365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33" y="525730"/>
            <a:ext cx="1190791" cy="1190791"/>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4280" y="525731"/>
            <a:ext cx="1190791" cy="119079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96285" y="525731"/>
            <a:ext cx="1190791" cy="119079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912" y="2934097"/>
            <a:ext cx="5476674" cy="3687627"/>
          </a:xfrm>
          <a:prstGeom prst="rect">
            <a:avLst/>
          </a:prstGeom>
        </p:spPr>
      </p:pic>
      <p:grpSp>
        <p:nvGrpSpPr>
          <p:cNvPr id="10" name="Group 9"/>
          <p:cNvGrpSpPr/>
          <p:nvPr/>
        </p:nvGrpSpPr>
        <p:grpSpPr>
          <a:xfrm>
            <a:off x="3153794" y="4241490"/>
            <a:ext cx="5861352" cy="1741719"/>
            <a:chOff x="0" y="3859823"/>
            <a:chExt cx="7874957" cy="2067079"/>
          </a:xfrm>
        </p:grpSpPr>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3867968"/>
              <a:ext cx="7874957" cy="2058934"/>
            </a:xfrm>
            <a:prstGeom prst="rect">
              <a:avLst/>
            </a:prstGeom>
          </p:spPr>
        </p:pic>
        <p:sp>
          <p:nvSpPr>
            <p:cNvPr id="12" name="Rectangle 11"/>
            <p:cNvSpPr/>
            <p:nvPr/>
          </p:nvSpPr>
          <p:spPr>
            <a:xfrm>
              <a:off x="1" y="3859823"/>
              <a:ext cx="5948838" cy="5539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33 pages </a:t>
              </a:r>
              <a:r>
                <a:rPr lang="en-US" sz="2400" dirty="0" err="1" smtClean="0"/>
                <a:t>bol-bachchan</a:t>
              </a:r>
              <a:r>
                <a:rPr lang="en-US" sz="2400" dirty="0" smtClean="0"/>
                <a:t> </a:t>
              </a:r>
              <a:r>
                <a:rPr lang="en-US" sz="2400" dirty="0" smtClean="0">
                  <a:latin typeface="Franklin Gothic Medium Cond" panose="020B0606030402020204" pitchFamily="34" charset="0"/>
                </a:rPr>
                <a:t>► 13 slides</a:t>
              </a:r>
              <a:endParaRPr lang="en-US" sz="2400" dirty="0"/>
            </a:p>
          </p:txBody>
        </p:sp>
      </p:grpSp>
      <p:grpSp>
        <p:nvGrpSpPr>
          <p:cNvPr id="13" name="Group 12"/>
          <p:cNvGrpSpPr/>
          <p:nvPr/>
        </p:nvGrpSpPr>
        <p:grpSpPr>
          <a:xfrm>
            <a:off x="3153794" y="2715075"/>
            <a:ext cx="5869294" cy="1523195"/>
            <a:chOff x="-8965" y="4133742"/>
            <a:chExt cx="9144000" cy="2261016"/>
          </a:xfrm>
        </p:grpSpPr>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965" y="4133742"/>
              <a:ext cx="9144000" cy="2261016"/>
            </a:xfrm>
            <a:prstGeom prst="rect">
              <a:avLst/>
            </a:prstGeom>
          </p:spPr>
        </p:pic>
        <p:sp>
          <p:nvSpPr>
            <p:cNvPr id="15" name="Rectangle 14"/>
            <p:cNvSpPr/>
            <p:nvPr/>
          </p:nvSpPr>
          <p:spPr>
            <a:xfrm>
              <a:off x="-1" y="5864468"/>
              <a:ext cx="7207288" cy="395654"/>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11 pages </a:t>
              </a:r>
              <a:r>
                <a:rPr lang="en-US" sz="2400" dirty="0" err="1" smtClean="0">
                  <a:effectLst>
                    <a:outerShdw blurRad="38100" dist="38100" dir="2700000" algn="tl">
                      <a:srgbClr val="000000">
                        <a:alpha val="43137"/>
                      </a:srgbClr>
                    </a:outerShdw>
                  </a:effectLst>
                </a:rPr>
                <a:t>bol-bachchan</a:t>
              </a:r>
              <a:r>
                <a:rPr lang="en-US" sz="2400" dirty="0" smtClean="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latin typeface="Franklin Gothic Medium Cond" panose="020B0606030402020204" pitchFamily="34" charset="0"/>
                </a:rPr>
                <a:t>►</a:t>
              </a:r>
              <a:r>
                <a:rPr lang="en-US" sz="2400" dirty="0" smtClean="0">
                  <a:effectLst>
                    <a:outerShdw blurRad="38100" dist="38100" dir="2700000" algn="tl">
                      <a:srgbClr val="000000">
                        <a:alpha val="43137"/>
                      </a:srgbClr>
                    </a:outerShdw>
                  </a:effectLst>
                </a:rPr>
                <a:t> 12 slides</a:t>
              </a:r>
              <a:endParaRPr lang="en-US" sz="2400" dirty="0">
                <a:effectLst>
                  <a:outerShdw blurRad="38100" dist="38100" dir="2700000" algn="tl">
                    <a:srgbClr val="000000">
                      <a:alpha val="43137"/>
                    </a:srgbClr>
                  </a:outerShdw>
                </a:effectLst>
              </a:endParaRPr>
            </a:p>
          </p:txBody>
        </p:sp>
      </p:grpSp>
      <p:sp>
        <p:nvSpPr>
          <p:cNvPr id="17" name="Rectangle 16"/>
          <p:cNvSpPr/>
          <p:nvPr/>
        </p:nvSpPr>
        <p:spPr>
          <a:xfrm>
            <a:off x="3173718" y="5909137"/>
            <a:ext cx="5841203" cy="990392"/>
          </a:xfrm>
          <a:prstGeom prst="rect">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And then GDP, IIP, CPI, WPI etc. “Indexes”</a:t>
            </a:r>
          </a:p>
          <a:p>
            <a:pPr algn="ctr"/>
            <a:r>
              <a:rPr lang="en-US" sz="2800" dirty="0" smtClean="0">
                <a:effectLst>
                  <a:outerShdw blurRad="38100" dist="38100" dir="2700000" algn="tl">
                    <a:srgbClr val="000000">
                      <a:alpha val="43137"/>
                    </a:srgbClr>
                  </a:outerShdw>
                </a:effectLst>
              </a:rPr>
              <a:t>+ Demonetization impact on them.</a:t>
            </a:r>
          </a:p>
        </p:txBody>
      </p:sp>
      <p:sp>
        <p:nvSpPr>
          <p:cNvPr id="16" name="Rectangular Callout 15"/>
          <p:cNvSpPr/>
          <p:nvPr/>
        </p:nvSpPr>
        <p:spPr>
          <a:xfrm>
            <a:off x="0" y="1227406"/>
            <a:ext cx="9135611" cy="1426404"/>
          </a:xfrm>
          <a:prstGeom prst="wedgeRectCallout">
            <a:avLst>
              <a:gd name="adj1" fmla="val -26462"/>
              <a:gd name="adj2" fmla="val 159856"/>
            </a:avLst>
          </a:prstGeom>
          <a:ln w="5715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strike="sngStrike" dirty="0" smtClean="0"/>
              <a:t>Agri, </a:t>
            </a:r>
            <a:r>
              <a:rPr lang="en-US" sz="2800" strike="sngStrike" dirty="0" err="1" smtClean="0"/>
              <a:t>mfg</a:t>
            </a:r>
            <a:r>
              <a:rPr lang="en-US" sz="2800" strike="sngStrike" dirty="0" smtClean="0"/>
              <a:t>, </a:t>
            </a:r>
            <a:r>
              <a:rPr lang="en-US" sz="2800" strike="sngStrike" dirty="0" err="1" smtClean="0"/>
              <a:t>labour</a:t>
            </a:r>
            <a:r>
              <a:rPr lang="en-US" sz="2800" strike="sngStrike" dirty="0" smtClean="0"/>
              <a:t> laws done</a:t>
            </a:r>
            <a:r>
              <a:rPr lang="en-US" sz="2800" dirty="0" smtClean="0"/>
              <a:t>. Next :</a:t>
            </a:r>
          </a:p>
          <a:p>
            <a:r>
              <a:rPr lang="en-US" sz="2800" dirty="0" smtClean="0"/>
              <a:t>~1 dozen Skill schemes + 1 Make in India </a:t>
            </a:r>
          </a:p>
          <a:p>
            <a:r>
              <a:rPr lang="en-US" sz="2800" dirty="0" smtClean="0"/>
              <a:t>+ “Yearbook”  type initiatives for “Innovation / IPR” .</a:t>
            </a:r>
          </a:p>
        </p:txBody>
      </p:sp>
    </p:spTree>
    <p:extLst>
      <p:ext uri="{BB962C8B-B14F-4D97-AF65-F5344CB8AC3E}">
        <p14:creationId xmlns:p14="http://schemas.microsoft.com/office/powerpoint/2010/main" val="349750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CSS: 28-6=22 Core Schemes: 60:40 (ordinary States) | 90:10 (Sp. Cat States)</a:t>
            </a:r>
            <a:endParaRPr lang="en-US" sz="2400" dirty="0"/>
          </a:p>
        </p:txBody>
      </p:sp>
      <p:pic>
        <p:nvPicPr>
          <p:cNvPr id="4" name="Picture 3"/>
          <p:cNvPicPr>
            <a:picLocks noChangeAspect="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6962" y="795523"/>
            <a:ext cx="9110555" cy="1096777"/>
          </a:xfrm>
          <a:prstGeom prst="rect">
            <a:avLst/>
          </a:prstGeom>
        </p:spPr>
      </p:pic>
      <p:graphicFrame>
        <p:nvGraphicFramePr>
          <p:cNvPr id="5" name="Diagram 4"/>
          <p:cNvGraphicFramePr/>
          <p:nvPr>
            <p:extLst>
              <p:ext uri="{D42A27DB-BD31-4B8C-83A1-F6EECF244321}">
                <p14:modId xmlns:p14="http://schemas.microsoft.com/office/powerpoint/2010/main" val="1396953995"/>
              </p:ext>
            </p:extLst>
          </p:nvPr>
        </p:nvGraphicFramePr>
        <p:xfrm>
          <a:off x="-120819" y="1892300"/>
          <a:ext cx="5867400" cy="4914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556276" y="1839085"/>
            <a:ext cx="3115763" cy="2920749"/>
          </a:xfrm>
          <a:prstGeom prst="rect">
            <a:avLst/>
          </a:prstGeom>
        </p:spPr>
      </p:pic>
      <p:sp>
        <p:nvSpPr>
          <p:cNvPr id="6" name="Rectangular Callout 5"/>
          <p:cNvSpPr/>
          <p:nvPr/>
        </p:nvSpPr>
        <p:spPr>
          <a:xfrm>
            <a:off x="6873240" y="3337560"/>
            <a:ext cx="2254277" cy="373380"/>
          </a:xfrm>
          <a:prstGeom prst="wedgeRectCallout">
            <a:avLst>
              <a:gd name="adj1" fmla="val -64124"/>
              <a:gd name="adj2" fmla="val -3161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err="1" smtClean="0"/>
              <a:t>Pashu</a:t>
            </a:r>
            <a:r>
              <a:rPr lang="en-US" sz="1200" dirty="0" smtClean="0"/>
              <a:t> </a:t>
            </a:r>
            <a:r>
              <a:rPr lang="en-US" sz="1200" dirty="0" err="1" smtClean="0"/>
              <a:t>Sanjivani</a:t>
            </a:r>
            <a:r>
              <a:rPr lang="en-US" sz="1200" dirty="0" smtClean="0"/>
              <a:t>: </a:t>
            </a:r>
          </a:p>
          <a:p>
            <a:pPr algn="ctr"/>
            <a:r>
              <a:rPr lang="en-US" sz="1200" dirty="0" smtClean="0"/>
              <a:t>UID-</a:t>
            </a:r>
            <a:r>
              <a:rPr lang="en-US" sz="1200" dirty="0" err="1" smtClean="0"/>
              <a:t>Healthcard</a:t>
            </a:r>
            <a:r>
              <a:rPr lang="en-US" sz="1200" dirty="0" smtClean="0"/>
              <a:t> for milk  animals</a:t>
            </a:r>
            <a:endParaRPr lang="en-US" sz="1200" dirty="0"/>
          </a:p>
        </p:txBody>
      </p:sp>
      <p:sp>
        <p:nvSpPr>
          <p:cNvPr id="7" name="Rectangular Callout 6"/>
          <p:cNvSpPr/>
          <p:nvPr/>
        </p:nvSpPr>
        <p:spPr>
          <a:xfrm>
            <a:off x="5958840" y="4937760"/>
            <a:ext cx="3063240" cy="1869440"/>
          </a:xfrm>
          <a:prstGeom prst="wedgeRectCallout">
            <a:avLst>
              <a:gd name="adj1" fmla="val -70584"/>
              <a:gd name="adj2" fmla="val 25506"/>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buFont typeface="+mj-lt"/>
              <a:buAutoNum type="arabicPeriod"/>
            </a:pPr>
            <a:r>
              <a:rPr lang="en-US" sz="1600" dirty="0">
                <a:solidFill>
                  <a:srgbClr val="FFC000"/>
                </a:solidFill>
              </a:rPr>
              <a:t>Model Contract Farming Law</a:t>
            </a:r>
            <a:r>
              <a:rPr lang="en-US" sz="1600" dirty="0"/>
              <a:t>= farmer sell fruit, veggies to corporates without APMC Mandi middleman</a:t>
            </a:r>
          </a:p>
          <a:p>
            <a:pPr marL="342900" indent="-342900">
              <a:buFont typeface="+mj-lt"/>
              <a:buAutoNum type="arabicPeriod"/>
            </a:pPr>
            <a:r>
              <a:rPr lang="en-US" sz="1600" dirty="0"/>
              <a:t>Tie up </a:t>
            </a:r>
            <a:r>
              <a:rPr lang="en-US" sz="1600" dirty="0">
                <a:solidFill>
                  <a:srgbClr val="FFC000"/>
                </a:solidFill>
              </a:rPr>
              <a:t>Spot</a:t>
            </a:r>
            <a:r>
              <a:rPr lang="en-US" sz="1600" dirty="0"/>
              <a:t> market with </a:t>
            </a:r>
            <a:r>
              <a:rPr lang="en-US" sz="1600" dirty="0">
                <a:solidFill>
                  <a:srgbClr val="FFC000"/>
                </a:solidFill>
              </a:rPr>
              <a:t>Derivative</a:t>
            </a:r>
            <a:r>
              <a:rPr lang="en-US" sz="1600" dirty="0"/>
              <a:t> Market with E-NAM. &lt;already taught </a:t>
            </a:r>
            <a:r>
              <a:rPr lang="en-US" sz="1600" dirty="0">
                <a:hlinkClick r:id="rId10"/>
              </a:rPr>
              <a:t>link</a:t>
            </a:r>
            <a:r>
              <a:rPr lang="en-US" sz="1600" dirty="0"/>
              <a:t>&gt;</a:t>
            </a:r>
          </a:p>
        </p:txBody>
      </p:sp>
    </p:spTree>
    <p:extLst>
      <p:ext uri="{BB962C8B-B14F-4D97-AF65-F5344CB8AC3E}">
        <p14:creationId xmlns:p14="http://schemas.microsoft.com/office/powerpoint/2010/main" val="34069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4B47204-D880-4E1A-8B85-54C1D5D2CAA6}"/>
                                            </p:graphicEl>
                                          </p:spTgt>
                                        </p:tgtEl>
                                        <p:attrNameLst>
                                          <p:attrName>style.visibility</p:attrName>
                                        </p:attrNameLst>
                                      </p:cBhvr>
                                      <p:to>
                                        <p:strVal val="visible"/>
                                      </p:to>
                                    </p:set>
                                    <p:animEffect transition="in" filter="fade">
                                      <p:cBhvr>
                                        <p:cTn id="12" dur="500"/>
                                        <p:tgtEl>
                                          <p:spTgt spid="5">
                                            <p:graphicEl>
                                              <a:dgm id="{34B47204-D880-4E1A-8B85-54C1D5D2CAA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C7B4931-A17B-48BE-9BF9-61FAE2812B90}"/>
                                            </p:graphicEl>
                                          </p:spTgt>
                                        </p:tgtEl>
                                        <p:attrNameLst>
                                          <p:attrName>style.visibility</p:attrName>
                                        </p:attrNameLst>
                                      </p:cBhvr>
                                      <p:to>
                                        <p:strVal val="visible"/>
                                      </p:to>
                                    </p:set>
                                    <p:animEffect transition="in" filter="fade">
                                      <p:cBhvr>
                                        <p:cTn id="15" dur="500"/>
                                        <p:tgtEl>
                                          <p:spTgt spid="5">
                                            <p:graphicEl>
                                              <a:dgm id="{5C7B4931-A17B-48BE-9BF9-61FAE2812B9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06564E1-A750-4BB5-B475-06B470CA0C30}"/>
                                            </p:graphicEl>
                                          </p:spTgt>
                                        </p:tgtEl>
                                        <p:attrNameLst>
                                          <p:attrName>style.visibility</p:attrName>
                                        </p:attrNameLst>
                                      </p:cBhvr>
                                      <p:to>
                                        <p:strVal val="visible"/>
                                      </p:to>
                                    </p:set>
                                    <p:animEffect transition="in" filter="fade">
                                      <p:cBhvr>
                                        <p:cTn id="20" dur="500"/>
                                        <p:tgtEl>
                                          <p:spTgt spid="5">
                                            <p:graphicEl>
                                              <a:dgm id="{406564E1-A750-4BB5-B475-06B470CA0C30}"/>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7656A73D-60F7-4486-A26B-BBB0FAD2CA48}"/>
                                            </p:graphicEl>
                                          </p:spTgt>
                                        </p:tgtEl>
                                        <p:attrNameLst>
                                          <p:attrName>style.visibility</p:attrName>
                                        </p:attrNameLst>
                                      </p:cBhvr>
                                      <p:to>
                                        <p:strVal val="visible"/>
                                      </p:to>
                                    </p:set>
                                    <p:animEffect transition="in" filter="fade">
                                      <p:cBhvr>
                                        <p:cTn id="25" dur="500"/>
                                        <p:tgtEl>
                                          <p:spTgt spid="5">
                                            <p:graphicEl>
                                              <a:dgm id="{7656A73D-60F7-4486-A26B-BBB0FAD2CA48}"/>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349C116C-6634-4327-9B1E-5CCDD98C8211}"/>
                                            </p:graphicEl>
                                          </p:spTgt>
                                        </p:tgtEl>
                                        <p:attrNameLst>
                                          <p:attrName>style.visibility</p:attrName>
                                        </p:attrNameLst>
                                      </p:cBhvr>
                                      <p:to>
                                        <p:strVal val="visible"/>
                                      </p:to>
                                    </p:set>
                                    <p:animEffect transition="in" filter="fade">
                                      <p:cBhvr>
                                        <p:cTn id="28" dur="500"/>
                                        <p:tgtEl>
                                          <p:spTgt spid="5">
                                            <p:graphicEl>
                                              <a:dgm id="{349C116C-6634-4327-9B1E-5CCDD98C821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99555979-E825-480E-ACDA-E2996A80DD4F}"/>
                                            </p:graphicEl>
                                          </p:spTgt>
                                        </p:tgtEl>
                                        <p:attrNameLst>
                                          <p:attrName>style.visibility</p:attrName>
                                        </p:attrNameLst>
                                      </p:cBhvr>
                                      <p:to>
                                        <p:strVal val="visible"/>
                                      </p:to>
                                    </p:set>
                                    <p:animEffect transition="in" filter="fade">
                                      <p:cBhvr>
                                        <p:cTn id="33" dur="500"/>
                                        <p:tgtEl>
                                          <p:spTgt spid="5">
                                            <p:graphicEl>
                                              <a:dgm id="{99555979-E825-480E-ACDA-E2996A80DD4F}"/>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4BD9951E-7355-4697-AFBB-E0696E35098F}"/>
                                            </p:graphicEl>
                                          </p:spTgt>
                                        </p:tgtEl>
                                        <p:attrNameLst>
                                          <p:attrName>style.visibility</p:attrName>
                                        </p:attrNameLst>
                                      </p:cBhvr>
                                      <p:to>
                                        <p:strVal val="visible"/>
                                      </p:to>
                                    </p:set>
                                    <p:animEffect transition="in" filter="fade">
                                      <p:cBhvr>
                                        <p:cTn id="38" dur="500"/>
                                        <p:tgtEl>
                                          <p:spTgt spid="5">
                                            <p:graphicEl>
                                              <a:dgm id="{4BD9951E-7355-4697-AFBB-E0696E35098F}"/>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A04D99-88EA-42F6-BB80-42EEEFAD9740}"/>
                                            </p:graphicEl>
                                          </p:spTgt>
                                        </p:tgtEl>
                                        <p:attrNameLst>
                                          <p:attrName>style.visibility</p:attrName>
                                        </p:attrNameLst>
                                      </p:cBhvr>
                                      <p:to>
                                        <p:strVal val="visible"/>
                                      </p:to>
                                    </p:set>
                                    <p:animEffect transition="in" filter="fade">
                                      <p:cBhvr>
                                        <p:cTn id="41" dur="500"/>
                                        <p:tgtEl>
                                          <p:spTgt spid="5">
                                            <p:graphicEl>
                                              <a:dgm id="{26A04D99-88EA-42F6-BB80-42EEEFAD9740}"/>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7D86AF89-E5B2-468F-8AFF-C0FA686D5F3B}"/>
                                            </p:graphicEl>
                                          </p:spTgt>
                                        </p:tgtEl>
                                        <p:attrNameLst>
                                          <p:attrName>style.visibility</p:attrName>
                                        </p:attrNameLst>
                                      </p:cBhvr>
                                      <p:to>
                                        <p:strVal val="visible"/>
                                      </p:to>
                                    </p:set>
                                    <p:animEffect transition="in" filter="fade">
                                      <p:cBhvr>
                                        <p:cTn id="46" dur="500"/>
                                        <p:tgtEl>
                                          <p:spTgt spid="5">
                                            <p:graphicEl>
                                              <a:dgm id="{7D86AF89-E5B2-468F-8AFF-C0FA686D5F3B}"/>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C02C1C3B-B913-4AAE-BE5C-FB9E10BD0FF2}"/>
                                            </p:graphicEl>
                                          </p:spTgt>
                                        </p:tgtEl>
                                        <p:attrNameLst>
                                          <p:attrName>style.visibility</p:attrName>
                                        </p:attrNameLst>
                                      </p:cBhvr>
                                      <p:to>
                                        <p:strVal val="visible"/>
                                      </p:to>
                                    </p:set>
                                    <p:animEffect transition="in" filter="fade">
                                      <p:cBhvr>
                                        <p:cTn id="51" dur="500"/>
                                        <p:tgtEl>
                                          <p:spTgt spid="5">
                                            <p:graphicEl>
                                              <a:dgm id="{C02C1C3B-B913-4AAE-BE5C-FB9E10BD0FF2}"/>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17C0FA63-4E15-4C53-9DCF-1A8B70AA4E4B}"/>
                                            </p:graphicEl>
                                          </p:spTgt>
                                        </p:tgtEl>
                                        <p:attrNameLst>
                                          <p:attrName>style.visibility</p:attrName>
                                        </p:attrNameLst>
                                      </p:cBhvr>
                                      <p:to>
                                        <p:strVal val="visible"/>
                                      </p:to>
                                    </p:set>
                                    <p:animEffect transition="in" filter="fade">
                                      <p:cBhvr>
                                        <p:cTn id="54" dur="500"/>
                                        <p:tgtEl>
                                          <p:spTgt spid="5">
                                            <p:graphicEl>
                                              <a:dgm id="{17C0FA63-4E15-4C53-9DCF-1A8B70AA4E4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graphicEl>
                                              <a:dgm id="{A41BEE98-3994-4B1E-B946-4FC5D16FB93A}"/>
                                            </p:graphicEl>
                                          </p:spTgt>
                                        </p:tgtEl>
                                        <p:attrNameLst>
                                          <p:attrName>style.visibility</p:attrName>
                                        </p:attrNameLst>
                                      </p:cBhvr>
                                      <p:to>
                                        <p:strVal val="visible"/>
                                      </p:to>
                                    </p:set>
                                    <p:animEffect transition="in" filter="fade">
                                      <p:cBhvr>
                                        <p:cTn id="59" dur="500"/>
                                        <p:tgtEl>
                                          <p:spTgt spid="5">
                                            <p:graphicEl>
                                              <a:dgm id="{A41BEE98-3994-4B1E-B946-4FC5D16FB93A}"/>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graphicEl>
                                              <a:dgm id="{5E9C9930-7831-4D8D-8846-7F42D3C58555}"/>
                                            </p:graphicEl>
                                          </p:spTgt>
                                        </p:tgtEl>
                                        <p:attrNameLst>
                                          <p:attrName>style.visibility</p:attrName>
                                        </p:attrNameLst>
                                      </p:cBhvr>
                                      <p:to>
                                        <p:strVal val="visible"/>
                                      </p:to>
                                    </p:set>
                                    <p:animEffect transition="in" filter="fade">
                                      <p:cBhvr>
                                        <p:cTn id="64" dur="500"/>
                                        <p:tgtEl>
                                          <p:spTgt spid="5">
                                            <p:graphicEl>
                                              <a:dgm id="{5E9C9930-7831-4D8D-8846-7F42D3C58555}"/>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graphicEl>
                                              <a:dgm id="{D2070159-6F94-44BD-A334-5CB9AC3E6618}"/>
                                            </p:graphicEl>
                                          </p:spTgt>
                                        </p:tgtEl>
                                        <p:attrNameLst>
                                          <p:attrName>style.visibility</p:attrName>
                                        </p:attrNameLst>
                                      </p:cBhvr>
                                      <p:to>
                                        <p:strVal val="visible"/>
                                      </p:to>
                                    </p:set>
                                    <p:animEffect transition="in" filter="fade">
                                      <p:cBhvr>
                                        <p:cTn id="67" dur="500"/>
                                        <p:tgtEl>
                                          <p:spTgt spid="5">
                                            <p:graphicEl>
                                              <a:dgm id="{D2070159-6F94-44BD-A334-5CB9AC3E6618}"/>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graphicEl>
                                              <a:dgm id="{8BF5C690-8531-47CC-95D1-CAFDD478E133}"/>
                                            </p:graphicEl>
                                          </p:spTgt>
                                        </p:tgtEl>
                                        <p:attrNameLst>
                                          <p:attrName>style.visibility</p:attrName>
                                        </p:attrNameLst>
                                      </p:cBhvr>
                                      <p:to>
                                        <p:strVal val="visible"/>
                                      </p:to>
                                    </p:set>
                                    <p:animEffect transition="in" filter="fade">
                                      <p:cBhvr>
                                        <p:cTn id="72" dur="500"/>
                                        <p:tgtEl>
                                          <p:spTgt spid="5">
                                            <p:graphicEl>
                                              <a:dgm id="{8BF5C690-8531-47CC-95D1-CAFDD478E133}"/>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down)">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lstStyle/>
          <a:p>
            <a:pPr marL="0" indent="0">
              <a:buNone/>
            </a:pPr>
            <a:r>
              <a:rPr lang="en-US" sz="3200" b="1" dirty="0">
                <a:latin typeface="Franklin Gothic Medium" panose="020B0603020102020204" pitchFamily="34" charset="0"/>
              </a:rPr>
              <a:t>Which of the following scheme(s) has/have primary and explicit objective of achieving 4% growth in agriculture and allied sector?</a:t>
            </a:r>
          </a:p>
          <a:p>
            <a:pPr marL="742950" indent="-742950">
              <a:buFont typeface="+mj-lt"/>
              <a:buAutoNum type="alphaUcPeriod"/>
            </a:pPr>
            <a:r>
              <a:rPr lang="en-US" sz="3200" dirty="0">
                <a:latin typeface="Franklin Gothic Medium" panose="020B0603020102020204" pitchFamily="34" charset="0"/>
              </a:rPr>
              <a:t>National Food security Mission</a:t>
            </a:r>
          </a:p>
          <a:p>
            <a:pPr marL="742950" indent="-742950">
              <a:buFont typeface="+mj-lt"/>
              <a:buAutoNum type="alphaUcPeriod"/>
            </a:pPr>
            <a:r>
              <a:rPr lang="en-US" sz="3200" dirty="0" err="1">
                <a:latin typeface="Franklin Gothic Medium" panose="020B0603020102020204" pitchFamily="34" charset="0"/>
              </a:rPr>
              <a:t>Rashtriya</a:t>
            </a:r>
            <a:r>
              <a:rPr lang="en-US" sz="3200" dirty="0">
                <a:latin typeface="Franklin Gothic Medium" panose="020B0603020102020204" pitchFamily="34" charset="0"/>
              </a:rPr>
              <a:t> </a:t>
            </a:r>
            <a:r>
              <a:rPr lang="en-US" sz="3200" dirty="0" err="1">
                <a:latin typeface="Franklin Gothic Medium" panose="020B0603020102020204" pitchFamily="34" charset="0"/>
              </a:rPr>
              <a:t>Krishi</a:t>
            </a:r>
            <a:r>
              <a:rPr lang="en-US" sz="3200" dirty="0">
                <a:latin typeface="Franklin Gothic Medium" panose="020B0603020102020204" pitchFamily="34" charset="0"/>
              </a:rPr>
              <a:t> Vikas Yojana</a:t>
            </a:r>
          </a:p>
          <a:p>
            <a:pPr marL="742950" indent="-742950">
              <a:buFont typeface="+mj-lt"/>
              <a:buAutoNum type="alphaUcPeriod"/>
            </a:pPr>
            <a:r>
              <a:rPr lang="en-US" sz="3200" dirty="0" err="1">
                <a:latin typeface="Franklin Gothic Medium" panose="020B0603020102020204" pitchFamily="34" charset="0"/>
              </a:rPr>
              <a:t>Krishonnati</a:t>
            </a:r>
            <a:r>
              <a:rPr lang="en-US" sz="3200" dirty="0">
                <a:latin typeface="Franklin Gothic Medium" panose="020B0603020102020204" pitchFamily="34" charset="0"/>
              </a:rPr>
              <a:t> Yojana</a:t>
            </a:r>
          </a:p>
          <a:p>
            <a:pPr marL="742950" indent="-742950">
              <a:buFont typeface="+mj-lt"/>
              <a:buAutoNum type="alphaUcPeriod"/>
            </a:pPr>
            <a:r>
              <a:rPr lang="en-US" sz="3200" dirty="0">
                <a:latin typeface="Franklin Gothic Medium" panose="020B0603020102020204" pitchFamily="34" charset="0"/>
              </a:rPr>
              <a:t>All of the above.</a:t>
            </a:r>
          </a:p>
          <a:p>
            <a:pPr marL="0" indent="0">
              <a:buNone/>
            </a:pPr>
            <a:endParaRPr lang="en-US" sz="3200" dirty="0"/>
          </a:p>
        </p:txBody>
      </p:sp>
    </p:spTree>
    <p:extLst>
      <p:ext uri="{BB962C8B-B14F-4D97-AF65-F5344CB8AC3E}">
        <p14:creationId xmlns:p14="http://schemas.microsoft.com/office/powerpoint/2010/main" val="304606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Agri theory and contemporary issues covered: playlist </a:t>
            </a:r>
            <a:r>
              <a:rPr lang="en-US" dirty="0" smtClean="0">
                <a:hlinkClick r:id="rId3"/>
              </a:rPr>
              <a:t>link</a:t>
            </a:r>
            <a:endParaRPr lang="en-US" dirty="0"/>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r="36348"/>
          <a:stretch/>
        </p:blipFill>
        <p:spPr>
          <a:xfrm>
            <a:off x="1" y="609600"/>
            <a:ext cx="9163050" cy="4477880"/>
          </a:xfrm>
          <a:prstGeom prst="rect">
            <a:avLst/>
          </a:prstGeom>
        </p:spPr>
      </p:pic>
      <p:pic>
        <p:nvPicPr>
          <p:cNvPr id="6" name="Picture 5"/>
          <p:cNvPicPr>
            <a:picLocks noChangeAspect="1"/>
          </p:cNvPicPr>
          <p:nvPr/>
        </p:nvPicPr>
        <p:blipFill>
          <a:blip r:embed="rId5"/>
          <a:stretch>
            <a:fillRect/>
          </a:stretch>
        </p:blipFill>
        <p:spPr>
          <a:xfrm>
            <a:off x="-85143" y="5205509"/>
            <a:ext cx="9314286" cy="1552381"/>
          </a:xfrm>
          <a:prstGeom prst="rect">
            <a:avLst/>
          </a:prstGeom>
        </p:spPr>
      </p:pic>
      <p:sp>
        <p:nvSpPr>
          <p:cNvPr id="7" name="Rectangle 6"/>
          <p:cNvSpPr/>
          <p:nvPr/>
        </p:nvSpPr>
        <p:spPr>
          <a:xfrm>
            <a:off x="4470400" y="6197600"/>
            <a:ext cx="4673600" cy="560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GM-Mustard from Environment </a:t>
            </a:r>
            <a:r>
              <a:rPr lang="en-US" sz="2400" dirty="0" smtClean="0">
                <a:hlinkClick r:id="rId6"/>
              </a:rPr>
              <a:t>playlist</a:t>
            </a:r>
            <a:endParaRPr lang="en-US" sz="2400" dirty="0"/>
          </a:p>
        </p:txBody>
      </p:sp>
    </p:spTree>
    <p:extLst>
      <p:ext uri="{BB962C8B-B14F-4D97-AF65-F5344CB8AC3E}">
        <p14:creationId xmlns:p14="http://schemas.microsoft.com/office/powerpoint/2010/main" val="319966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&amp; Economic Survey “SEASONS”…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1963575"/>
              </p:ext>
            </p:extLst>
          </p:nvPr>
        </p:nvGraphicFramePr>
        <p:xfrm>
          <a:off x="173037" y="2713566"/>
          <a:ext cx="8797925" cy="3446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rved Up Arrow 4"/>
          <p:cNvSpPr/>
          <p:nvPr/>
        </p:nvSpPr>
        <p:spPr>
          <a:xfrm rot="14577463">
            <a:off x="3996267" y="2848845"/>
            <a:ext cx="1837267" cy="105833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entagon 5"/>
          <p:cNvSpPr/>
          <p:nvPr/>
        </p:nvSpPr>
        <p:spPr>
          <a:xfrm rot="740209">
            <a:off x="2031410" y="2399321"/>
            <a:ext cx="2590800" cy="86359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Agriculture</a:t>
            </a:r>
          </a:p>
          <a:p>
            <a:pPr algn="ctr"/>
            <a:r>
              <a:rPr lang="en-US" sz="2800" dirty="0" smtClean="0"/>
              <a:t>“carry forward”</a:t>
            </a:r>
            <a:endParaRPr lang="en-US" sz="2800" dirty="0"/>
          </a:p>
        </p:txBody>
      </p:sp>
      <p:sp>
        <p:nvSpPr>
          <p:cNvPr id="9" name="Up Arrow Callout 8"/>
          <p:cNvSpPr/>
          <p:nvPr/>
        </p:nvSpPr>
        <p:spPr>
          <a:xfrm>
            <a:off x="3551766" y="5173069"/>
            <a:ext cx="4271372" cy="129543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Mfg. sector, GDP, inflation. Revise &amp; update before we “demonetize”</a:t>
            </a:r>
            <a:endParaRPr lang="en-US" sz="2400" dirty="0"/>
          </a:p>
        </p:txBody>
      </p:sp>
    </p:spTree>
    <p:extLst>
      <p:ext uri="{BB962C8B-B14F-4D97-AF65-F5344CB8AC3E}">
        <p14:creationId xmlns:p14="http://schemas.microsoft.com/office/powerpoint/2010/main" val="23039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b="16675"/>
          <a:stretch/>
        </p:blipFill>
        <p:spPr>
          <a:xfrm>
            <a:off x="6486864" y="3774312"/>
            <a:ext cx="2426677" cy="2939865"/>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302560307"/>
              </p:ext>
            </p:extLst>
          </p:nvPr>
        </p:nvGraphicFramePr>
        <p:xfrm>
          <a:off x="-237391" y="553914"/>
          <a:ext cx="9513276" cy="4695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smtClean="0"/>
              <a:t>Industrial Policy </a:t>
            </a:r>
            <a:endParaRPr lang="en-US" dirty="0"/>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02619" y="4004732"/>
            <a:ext cx="2089313" cy="2846475"/>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68784" y="3774312"/>
            <a:ext cx="2228428" cy="2949390"/>
          </a:xfrm>
          <a:prstGeom prst="rect">
            <a:avLst/>
          </a:prstGeom>
        </p:spPr>
      </p:pic>
    </p:spTree>
    <p:extLst>
      <p:ext uri="{BB962C8B-B14F-4D97-AF65-F5344CB8AC3E}">
        <p14:creationId xmlns:p14="http://schemas.microsoft.com/office/powerpoint/2010/main" val="22947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EAB8AC7-6C29-4021-AFD4-ABA2222B8D71}"/>
                                            </p:graphicEl>
                                          </p:spTgt>
                                        </p:tgtEl>
                                        <p:attrNameLst>
                                          <p:attrName>style.visibility</p:attrName>
                                        </p:attrNameLst>
                                      </p:cBhvr>
                                      <p:to>
                                        <p:strVal val="visible"/>
                                      </p:to>
                                    </p:set>
                                    <p:animEffect transition="in" filter="fade">
                                      <p:cBhvr>
                                        <p:cTn id="7" dur="500"/>
                                        <p:tgtEl>
                                          <p:spTgt spid="8">
                                            <p:graphicEl>
                                              <a:dgm id="{EEAB8AC7-6C29-4021-AFD4-ABA2222B8D7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C1CDD92B-3DE1-488C-A300-DAB7F8195FB6}"/>
                                            </p:graphicEl>
                                          </p:spTgt>
                                        </p:tgtEl>
                                        <p:attrNameLst>
                                          <p:attrName>style.visibility</p:attrName>
                                        </p:attrNameLst>
                                      </p:cBhvr>
                                      <p:to>
                                        <p:strVal val="visible"/>
                                      </p:to>
                                    </p:set>
                                    <p:animEffect transition="in" filter="fade">
                                      <p:cBhvr>
                                        <p:cTn id="10" dur="500"/>
                                        <p:tgtEl>
                                          <p:spTgt spid="8">
                                            <p:graphicEl>
                                              <a:dgm id="{C1CDD92B-3DE1-488C-A300-DAB7F8195FB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972768AF-D232-45CF-A88F-0D3A8C29F74B}"/>
                                            </p:graphicEl>
                                          </p:spTgt>
                                        </p:tgtEl>
                                        <p:attrNameLst>
                                          <p:attrName>style.visibility</p:attrName>
                                        </p:attrNameLst>
                                      </p:cBhvr>
                                      <p:to>
                                        <p:strVal val="visible"/>
                                      </p:to>
                                    </p:set>
                                    <p:animEffect transition="in" filter="fade">
                                      <p:cBhvr>
                                        <p:cTn id="13" dur="500"/>
                                        <p:tgtEl>
                                          <p:spTgt spid="8">
                                            <p:graphicEl>
                                              <a:dgm id="{972768AF-D232-45CF-A88F-0D3A8C29F74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F723B604-4FAF-4EA8-B017-4CEAA2CC6A3F}"/>
                                            </p:graphicEl>
                                          </p:spTgt>
                                        </p:tgtEl>
                                        <p:attrNameLst>
                                          <p:attrName>style.visibility</p:attrName>
                                        </p:attrNameLst>
                                      </p:cBhvr>
                                      <p:to>
                                        <p:strVal val="visible"/>
                                      </p:to>
                                    </p:set>
                                    <p:animEffect transition="in" filter="fade">
                                      <p:cBhvr>
                                        <p:cTn id="18" dur="500"/>
                                        <p:tgtEl>
                                          <p:spTgt spid="8">
                                            <p:graphicEl>
                                              <a:dgm id="{F723B604-4FAF-4EA8-B017-4CEAA2CC6A3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90B4D102-2D2F-40B8-A6B0-19F55D9E5B23}"/>
                                            </p:graphicEl>
                                          </p:spTgt>
                                        </p:tgtEl>
                                        <p:attrNameLst>
                                          <p:attrName>style.visibility</p:attrName>
                                        </p:attrNameLst>
                                      </p:cBhvr>
                                      <p:to>
                                        <p:strVal val="visible"/>
                                      </p:to>
                                    </p:set>
                                    <p:animEffect transition="in" filter="fade">
                                      <p:cBhvr>
                                        <p:cTn id="21" dur="500"/>
                                        <p:tgtEl>
                                          <p:spTgt spid="8">
                                            <p:graphicEl>
                                              <a:dgm id="{90B4D102-2D2F-40B8-A6B0-19F55D9E5B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2000"/>
            <a:ext cx="9144000" cy="6096000"/>
          </a:xfrm>
          <a:prstGeom prst="rect">
            <a:avLst/>
          </a:prstGeom>
        </p:spPr>
      </p:pic>
      <p:sp>
        <p:nvSpPr>
          <p:cNvPr id="3" name="Title 2"/>
          <p:cNvSpPr>
            <a:spLocks noGrp="1"/>
          </p:cNvSpPr>
          <p:nvPr>
            <p:ph type="title"/>
          </p:nvPr>
        </p:nvSpPr>
        <p:spPr/>
        <p:txBody>
          <a:bodyPr/>
          <a:lstStyle/>
          <a:p>
            <a:r>
              <a:rPr lang="en-US" dirty="0" smtClean="0"/>
              <a:t>Lenin: “Commanding Heights of the Economy”</a:t>
            </a:r>
            <a:endParaRPr lang="en-US" dirty="0"/>
          </a:p>
        </p:txBody>
      </p:sp>
      <p:graphicFrame>
        <p:nvGraphicFramePr>
          <p:cNvPr id="4" name="Diagram 3"/>
          <p:cNvGraphicFramePr/>
          <p:nvPr>
            <p:extLst>
              <p:ext uri="{D42A27DB-BD31-4B8C-83A1-F6EECF244321}">
                <p14:modId xmlns:p14="http://schemas.microsoft.com/office/powerpoint/2010/main" val="3064689267"/>
              </p:ext>
            </p:extLst>
          </p:nvPr>
        </p:nvGraphicFramePr>
        <p:xfrm>
          <a:off x="6268915" y="93848"/>
          <a:ext cx="2576146" cy="62677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ular Callout 4"/>
          <p:cNvSpPr/>
          <p:nvPr/>
        </p:nvSpPr>
        <p:spPr>
          <a:xfrm>
            <a:off x="0" y="923192"/>
            <a:ext cx="3714749" cy="1619983"/>
          </a:xfrm>
          <a:prstGeom prst="wedgeRectCallout">
            <a:avLst>
              <a:gd name="adj1" fmla="val 58478"/>
              <a:gd name="adj2" fmla="val 38821"/>
            </a:avLst>
          </a:prstGeom>
          <a:solidFill>
            <a:schemeClr val="accent2">
              <a:alpha val="50000"/>
            </a:schemeClr>
          </a:solidFill>
          <a:ln w="76200">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“The State” must control these “commanding heights!</a:t>
            </a:r>
            <a:endParaRPr lang="en-US" sz="3200"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3908610"/>
            <a:ext cx="2228428" cy="2949390"/>
          </a:xfrm>
          <a:prstGeom prst="rect">
            <a:avLst/>
          </a:prstGeom>
        </p:spPr>
      </p:pic>
      <p:pic>
        <p:nvPicPr>
          <p:cNvPr id="7" name="Picture 6"/>
          <p:cNvPicPr>
            <a:picLocks noChangeAspect="1"/>
          </p:cNvPicPr>
          <p:nvPr/>
        </p:nvPicPr>
        <p:blipFill rotWithShape="1">
          <a:blip r:embed="rId10" cstate="email">
            <a:extLst>
              <a:ext uri="{28A0092B-C50C-407E-A947-70E740481C1C}">
                <a14:useLocalDpi xmlns:a14="http://schemas.microsoft.com/office/drawing/2010/main"/>
              </a:ext>
            </a:extLst>
          </a:blip>
          <a:srcRect b="16675"/>
          <a:stretch/>
        </p:blipFill>
        <p:spPr>
          <a:xfrm>
            <a:off x="2272389" y="3918135"/>
            <a:ext cx="2426677" cy="2939865"/>
          </a:xfrm>
          <a:prstGeom prst="rect">
            <a:avLst/>
          </a:prstGeom>
        </p:spPr>
      </p:pic>
      <p:sp>
        <p:nvSpPr>
          <p:cNvPr id="8" name="Rectangle 7"/>
          <p:cNvSpPr/>
          <p:nvPr/>
        </p:nvSpPr>
        <p:spPr>
          <a:xfrm>
            <a:off x="-1" y="2981326"/>
            <a:ext cx="4699067" cy="9368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smtClean="0">
                <a:effectLst>
                  <a:outerShdw blurRad="38100" dist="38100" dir="2700000" algn="tl">
                    <a:srgbClr val="000000">
                      <a:alpha val="43137"/>
                    </a:srgbClr>
                  </a:outerShdw>
                </a:effectLst>
              </a:rPr>
              <a:t>1956: Industrial Policy resolution (IPR)</a:t>
            </a:r>
          </a:p>
          <a:p>
            <a:r>
              <a:rPr lang="en-US" sz="2400" dirty="0" smtClean="0">
                <a:effectLst>
                  <a:outerShdw blurRad="38100" dist="38100" dir="2700000" algn="tl">
                    <a:srgbClr val="000000">
                      <a:alpha val="43137"/>
                    </a:srgbClr>
                  </a:outerShdw>
                </a:effectLst>
              </a:rPr>
              <a:t>1956-61: 2</a:t>
            </a:r>
            <a:r>
              <a:rPr lang="en-US" sz="2400" baseline="30000" dirty="0" smtClean="0">
                <a:effectLst>
                  <a:outerShdw blurRad="38100" dist="38100" dir="2700000" algn="tl">
                    <a:srgbClr val="000000">
                      <a:alpha val="43137"/>
                    </a:srgbClr>
                  </a:outerShdw>
                </a:effectLst>
              </a:rPr>
              <a:t>nd</a:t>
            </a:r>
            <a:r>
              <a:rPr lang="en-US" sz="2400" dirty="0" smtClean="0">
                <a:effectLst>
                  <a:outerShdw blurRad="38100" dist="38100" dir="2700000" algn="tl">
                    <a:srgbClr val="000000">
                      <a:alpha val="43137"/>
                    </a:srgbClr>
                  </a:outerShdw>
                </a:effectLst>
              </a:rPr>
              <a:t> FYP, </a:t>
            </a:r>
            <a:r>
              <a:rPr lang="en-US" sz="2400" dirty="0" err="1" smtClean="0">
                <a:effectLst>
                  <a:outerShdw blurRad="38100" dist="38100" dir="2700000" algn="tl">
                    <a:srgbClr val="000000">
                      <a:alpha val="43137"/>
                    </a:srgbClr>
                  </a:outerShdw>
                </a:effectLst>
              </a:rPr>
              <a:t>Mahalanobis</a:t>
            </a:r>
            <a:r>
              <a:rPr lang="en-US" sz="2400" dirty="0" smtClean="0">
                <a:effectLst>
                  <a:outerShdw blurRad="38100" dist="38100" dir="2700000" algn="tl">
                    <a:srgbClr val="000000">
                      <a:alpha val="43137"/>
                    </a:srgbClr>
                  </a:outerShdw>
                </a:effectLst>
              </a:rPr>
              <a:t> Model </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17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8C6E11E-CA44-491F-9DBF-F106CD23D9E9}"/>
                                            </p:graphicEl>
                                          </p:spTgt>
                                        </p:tgtEl>
                                        <p:attrNameLst>
                                          <p:attrName>style.visibility</p:attrName>
                                        </p:attrNameLst>
                                      </p:cBhvr>
                                      <p:to>
                                        <p:strVal val="visible"/>
                                      </p:to>
                                    </p:set>
                                    <p:animEffect transition="in" filter="fade">
                                      <p:cBhvr>
                                        <p:cTn id="7" dur="500"/>
                                        <p:tgtEl>
                                          <p:spTgt spid="4">
                                            <p:graphicEl>
                                              <a:dgm id="{18C6E11E-CA44-491F-9DBF-F106CD23D9E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F377DC-9267-42E9-9323-B2B361F35B82}"/>
                                            </p:graphicEl>
                                          </p:spTgt>
                                        </p:tgtEl>
                                        <p:attrNameLst>
                                          <p:attrName>style.visibility</p:attrName>
                                        </p:attrNameLst>
                                      </p:cBhvr>
                                      <p:to>
                                        <p:strVal val="visible"/>
                                      </p:to>
                                    </p:set>
                                    <p:animEffect transition="in" filter="fade">
                                      <p:cBhvr>
                                        <p:cTn id="12" dur="500"/>
                                        <p:tgtEl>
                                          <p:spTgt spid="4">
                                            <p:graphicEl>
                                              <a:dgm id="{2CF377DC-9267-42E9-9323-B2B361F35B8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003F901-FD56-4AAB-851A-74BEE45FA11C}"/>
                                            </p:graphicEl>
                                          </p:spTgt>
                                        </p:tgtEl>
                                        <p:attrNameLst>
                                          <p:attrName>style.visibility</p:attrName>
                                        </p:attrNameLst>
                                      </p:cBhvr>
                                      <p:to>
                                        <p:strVal val="visible"/>
                                      </p:to>
                                    </p:set>
                                    <p:animEffect transition="in" filter="fade">
                                      <p:cBhvr>
                                        <p:cTn id="17" dur="500"/>
                                        <p:tgtEl>
                                          <p:spTgt spid="4">
                                            <p:graphicEl>
                                              <a:dgm id="{4003F901-FD56-4AAB-851A-74BEE45FA11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2EEF353-D067-4CF4-806F-588673BB58B3}"/>
                                            </p:graphicEl>
                                          </p:spTgt>
                                        </p:tgtEl>
                                        <p:attrNameLst>
                                          <p:attrName>style.visibility</p:attrName>
                                        </p:attrNameLst>
                                      </p:cBhvr>
                                      <p:to>
                                        <p:strVal val="visible"/>
                                      </p:to>
                                    </p:set>
                                    <p:animEffect transition="in" filter="fade">
                                      <p:cBhvr>
                                        <p:cTn id="22" dur="500"/>
                                        <p:tgtEl>
                                          <p:spTgt spid="4">
                                            <p:graphicEl>
                                              <a:dgm id="{82EEF353-D067-4CF4-806F-588673BB58B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22" presetClass="entr" presetSubtype="1"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par>
                                <p:cTn id="38" presetID="22" presetClass="entr" presetSubtype="1"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8" grpId="0" animBg="1"/>
    </p:bldLst>
  </p:timing>
</p:sld>
</file>

<file path=ppt/theme/theme1.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BRIJ43_PURPLE_17</Template>
  <TotalTime>1173</TotalTime>
  <Words>2844</Words>
  <Application>Microsoft Office PowerPoint</Application>
  <PresentationFormat>On-screen Show (4:3)</PresentationFormat>
  <Paragraphs>521</Paragraphs>
  <Slides>38</Slides>
  <Notes>35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Arial Narrow</vt:lpstr>
      <vt:lpstr>Arial Unicode MS</vt:lpstr>
      <vt:lpstr>Calibri</vt:lpstr>
      <vt:lpstr>Franklin Gothic Demi</vt:lpstr>
      <vt:lpstr>Franklin Gothic Demi Cond</vt:lpstr>
      <vt:lpstr>Franklin Gothic Heavy</vt:lpstr>
      <vt:lpstr>Franklin Gothic Medium</vt:lpstr>
      <vt:lpstr>Franklin Gothic Medium Cond</vt:lpstr>
      <vt:lpstr>MV Boli</vt:lpstr>
      <vt:lpstr>Open Sans</vt:lpstr>
      <vt:lpstr>Segoe UI Black</vt:lpstr>
      <vt:lpstr>Segoe UI Semibold</vt:lpstr>
      <vt:lpstr>Shruti</vt:lpstr>
      <vt:lpstr>Symbol</vt:lpstr>
      <vt:lpstr>Wingdings</vt:lpstr>
      <vt:lpstr>BRIJ43_PURPLE_17</vt:lpstr>
      <vt:lpstr>Economy: 6 pillars + theory  + current + BES17 (pre cum Mains)</vt:lpstr>
      <vt:lpstr>PowerPoint Presentation</vt:lpstr>
      <vt:lpstr>PowerPoint Presentation</vt:lpstr>
      <vt:lpstr>CSS: 28-6=22 Core Schemes: 60:40 (ordinary States) | 90:10 (Sp. Cat States)</vt:lpstr>
      <vt:lpstr>PowerPoint Presentation</vt:lpstr>
      <vt:lpstr>Agri theory and contemporary issues covered: playlist link</vt:lpstr>
      <vt:lpstr>Budget &amp; Economic Survey “SEASONS”…</vt:lpstr>
      <vt:lpstr>Industrial Policy </vt:lpstr>
      <vt:lpstr>Lenin: “Commanding Heights of the Economy”</vt:lpstr>
      <vt:lpstr>IPR’56: Industries 3 fold classification</vt:lpstr>
      <vt:lpstr>Economic system</vt:lpstr>
      <vt:lpstr>Industrial Policy </vt:lpstr>
      <vt:lpstr>For Mains: Self study… ML16/GSM1-RAO link</vt:lpstr>
      <vt:lpstr>Post-LPG: industrial Policy 1991 [FDI relax, Disinvestment..]</vt:lpstr>
      <vt:lpstr>Investment &gt;1 crore*  (varies by item)</vt:lpstr>
      <vt:lpstr>MSME Classification: investment</vt:lpstr>
      <vt:lpstr>Benefits of being a in MSME / Cottage / Village industry?</vt:lpstr>
      <vt:lpstr>PowerPoint Presentation</vt:lpstr>
      <vt:lpstr>industries</vt:lpstr>
      <vt:lpstr>PowerPoint Presentation</vt:lpstr>
      <vt:lpstr>Government owned = RTI applies to all</vt:lpstr>
      <vt:lpstr>Holding vs subsidiary companies vs SPV</vt:lpstr>
      <vt:lpstr>What is SBI?</vt:lpstr>
      <vt:lpstr>Ministry of Heavy Industries &amp; PE-&gt; Dept of public enterprises</vt:lpstr>
      <vt:lpstr>cPSE (most ‘companies act’)..SAIL, GAIL..</vt:lpstr>
      <vt:lpstr>Mergers &amp; consolidation in public sector enterprises</vt:lpstr>
      <vt:lpstr>PowerPoint Presentation</vt:lpstr>
      <vt:lpstr>Legal framework for industries</vt:lpstr>
      <vt:lpstr>Labour reforms</vt:lpstr>
      <vt:lpstr>Factories Act 1948-&gt; Narendra Jadhav Committee (2010)-&gt;</vt:lpstr>
      <vt:lpstr>Factories Act amendment: 2014 bill</vt:lpstr>
      <vt:lpstr>Factories Act 1948-&gt; 2016 amendment (LS pass, RS Pending)</vt:lpstr>
      <vt:lpstr>Payment of Wages Act 1936 -&gt; 2017 Amendment </vt:lpstr>
      <vt:lpstr>PowerPoint Presentation</vt:lpstr>
      <vt:lpstr>The Maternity Benefit Act 1961 -&gt; 2017 Amendment under Labour ministry </vt:lpstr>
      <vt:lpstr>Model Shops and Establishment Bill 2016</vt:lpstr>
      <vt:lpstr>For Mains: GSM2, 3- Self study: labour reforms, EPFO’s regulatory cholesterol is preventing “formal jobs” BES164 Link</vt:lpstr>
      <vt:lpstr>Economy: 6 pillars + theory  + current + BES17 (pre cum Mains)</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476</cp:revision>
  <dcterms:created xsi:type="dcterms:W3CDTF">2017-04-16T12:02:00Z</dcterms:created>
  <dcterms:modified xsi:type="dcterms:W3CDTF">2017-06-04T18:11:33Z</dcterms:modified>
</cp:coreProperties>
</file>